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4"/>
    <p:sldMasterId id="2147483667" r:id="rId5"/>
  </p:sldMasterIdLst>
  <p:notesMasterIdLst>
    <p:notesMasterId r:id="rId12"/>
  </p:notesMasterIdLst>
  <p:sldIdLst>
    <p:sldId id="575" r:id="rId6"/>
    <p:sldId id="576" r:id="rId7"/>
    <p:sldId id="578" r:id="rId8"/>
    <p:sldId id="579" r:id="rId9"/>
    <p:sldId id="580" r:id="rId10"/>
    <p:sldId id="581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ucida Fax" panose="02060602050505020204" pitchFamily="18" charset="77"/>
      <p:regular r:id="rId17"/>
      <p:bold r:id="rId18"/>
      <p:italic r:id="rId19"/>
      <p:boldItalic r:id="rId20"/>
    </p:embeddedFont>
    <p:embeddedFont>
      <p:font typeface="Now" pitchFamily="2" charset="77"/>
      <p:regular r:id="rId21"/>
      <p:bold r:id="rId22"/>
    </p:embeddedFont>
    <p:embeddedFont>
      <p:font typeface="Roboto Slab" panose="020B060402020202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E2"/>
    <a:srgbClr val="EDAB20"/>
    <a:srgbClr val="FFBD59"/>
    <a:srgbClr val="7ED957"/>
    <a:srgbClr val="5271FF"/>
    <a:srgbClr val="5CE1E6"/>
    <a:srgbClr val="FFDE59"/>
    <a:srgbClr val="65E2B9"/>
    <a:srgbClr val="CB6CE6"/>
    <a:srgbClr val="38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4CBAB-A171-43BD-A9AA-EFC3AFE35C6F}" v="1" dt="2021-08-17T21:51:55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7037" autoAdjust="0"/>
  </p:normalViewPr>
  <p:slideViewPr>
    <p:cSldViewPr>
      <p:cViewPr varScale="1">
        <p:scale>
          <a:sx n="64" d="100"/>
          <a:sy n="64" d="100"/>
        </p:scale>
        <p:origin x="11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2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D5072-19A1-4DF5-A727-4484ED295158}" type="datetimeFigureOut">
              <a:rPr lang="en-NZ" smtClean="0"/>
              <a:t>25/02/22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97705-502D-4C29-A627-720D17AFAB6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103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DFE00-2EBB-4535-AF9A-C4885EBB7075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878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DFE00-2EBB-4535-AF9A-C4885EBB7075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368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DFE00-2EBB-4535-AF9A-C4885EBB7075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855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DFE00-2EBB-4535-AF9A-C4885EBB7075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171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DFE00-2EBB-4535-AF9A-C4885EBB7075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31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DFE00-2EBB-4535-AF9A-C4885EBB7075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01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F4A4D04-4851-4C4C-956B-6E686B4A93EC}"/>
              </a:ext>
            </a:extLst>
          </p:cNvPr>
          <p:cNvSpPr/>
          <p:nvPr userDrawn="1"/>
        </p:nvSpPr>
        <p:spPr>
          <a:xfrm>
            <a:off x="2" y="2"/>
            <a:ext cx="18287999" cy="2155370"/>
          </a:xfrm>
          <a:prstGeom prst="rect">
            <a:avLst/>
          </a:prstGeom>
          <a:solidFill>
            <a:srgbClr val="FFF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D5F6A3-B707-4A61-A79F-29670BD08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767766"/>
            <a:ext cx="13716000" cy="3581400"/>
          </a:xfrm>
        </p:spPr>
        <p:txBody>
          <a:bodyPr anchor="b"/>
          <a:lstStyle>
            <a:lvl1pPr algn="ctr">
              <a:defRPr sz="9000">
                <a:solidFill>
                  <a:srgbClr val="EDAB2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E2983-92E4-4C3A-B30E-4F10B322F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6487278"/>
            <a:ext cx="13716000" cy="182070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9729EC-73A2-4EDE-98F2-748B3F039FC4}"/>
              </a:ext>
            </a:extLst>
          </p:cNvPr>
          <p:cNvSpPr/>
          <p:nvPr userDrawn="1"/>
        </p:nvSpPr>
        <p:spPr>
          <a:xfrm>
            <a:off x="2" y="8961121"/>
            <a:ext cx="18287999" cy="1325879"/>
          </a:xfrm>
          <a:prstGeom prst="rect">
            <a:avLst/>
          </a:prstGeom>
          <a:solidFill>
            <a:srgbClr val="FFF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2D2965-577E-4280-B6F2-B38E4CEE1E88}"/>
              </a:ext>
            </a:extLst>
          </p:cNvPr>
          <p:cNvGrpSpPr/>
          <p:nvPr userDrawn="1"/>
        </p:nvGrpSpPr>
        <p:grpSpPr>
          <a:xfrm>
            <a:off x="5897747" y="9283282"/>
            <a:ext cx="6492507" cy="685709"/>
            <a:chOff x="2545131" y="6224270"/>
            <a:chExt cx="4099736" cy="43299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A75405D-A503-4D02-AB76-1422C389516A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883" y="6224270"/>
              <a:ext cx="1906984" cy="432995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lc="http://schemas.openxmlformats.org/drawingml/2006/lockedCanvas" xmlns=""/>
              </a:ext>
            </a:extLst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0C59BF7-2250-453A-902D-B7C11A628C86}"/>
                </a:ext>
              </a:extLst>
            </p:cNvPr>
            <p:cNvGrpSpPr/>
            <p:nvPr/>
          </p:nvGrpSpPr>
          <p:grpSpPr>
            <a:xfrm>
              <a:off x="2545131" y="6236106"/>
              <a:ext cx="1852674" cy="409322"/>
              <a:chOff x="666775" y="3779664"/>
              <a:chExt cx="6454516" cy="14260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E481A55-A18C-433F-AB9E-F78B6F6929F5}"/>
                  </a:ext>
                </a:extLst>
              </p:cNvPr>
              <p:cNvPicPr/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775" y="3779664"/>
                <a:ext cx="1885405" cy="14260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89A7F5C-9F4E-46F6-892D-79EBAC872913}"/>
                  </a:ext>
                </a:extLst>
              </p:cNvPr>
              <p:cNvPicPr/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3235" y="3827472"/>
                <a:ext cx="4318056" cy="1280237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lc="http://schemas.openxmlformats.org/drawingml/2006/lockedCanvas" xmlns=""/>
                </a:ext>
              </a:extLst>
            </p:spPr>
          </p:pic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31B7506-24A0-4351-9ED6-4C11B6005D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82" y="318011"/>
            <a:ext cx="13165437" cy="15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6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48B4-4DCE-40DE-8A45-6BAE0A81D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724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A37F9FD-1760-45D3-94FE-E709CB09A128}"/>
              </a:ext>
            </a:extLst>
          </p:cNvPr>
          <p:cNvCxnSpPr>
            <a:cxnSpLocks/>
          </p:cNvCxnSpPr>
          <p:nvPr userDrawn="1"/>
        </p:nvCxnSpPr>
        <p:spPr>
          <a:xfrm>
            <a:off x="0" y="2757197"/>
            <a:ext cx="41567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79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5778F-05FC-47FE-A033-D1FD9798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303" y="2715257"/>
            <a:ext cx="12801872" cy="3489600"/>
          </a:xfrm>
        </p:spPr>
        <p:txBody>
          <a:bodyPr anchor="t"/>
          <a:lstStyle>
            <a:lvl1pPr>
              <a:defRPr sz="9000">
                <a:solidFill>
                  <a:srgbClr val="EDAB2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E461F-8365-4968-A256-BCB855BA1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9301" y="6204857"/>
            <a:ext cx="12801872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17C48DF-97FC-4665-B48E-83C2F384B9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4"/>
          <a:stretch/>
        </p:blipFill>
        <p:spPr>
          <a:xfrm>
            <a:off x="0" y="2715257"/>
            <a:ext cx="3892731" cy="25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2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64ADF-D4AA-43EA-8AA9-D8A81D24F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F3BFB54-718B-4383-A9FF-19799D6288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4"/>
          <a:stretch/>
        </p:blipFill>
        <p:spPr>
          <a:xfrm flipH="1">
            <a:off x="15345264" y="209007"/>
            <a:ext cx="2942736" cy="193330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AF22DE3A-4804-4090-BC72-F9C7193D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914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C8E8-08E1-4DAA-8E64-FF7755EB1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696745"/>
            <a:ext cx="7772400" cy="5807187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NZ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9F0E0-CAB5-4425-BE14-FC2E9F080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696745"/>
            <a:ext cx="7772400" cy="5807187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NZ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E6E6BD7-095A-4C03-8933-15B8E0E6C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4"/>
          <a:stretch/>
        </p:blipFill>
        <p:spPr>
          <a:xfrm flipH="1">
            <a:off x="15345264" y="209007"/>
            <a:ext cx="2942736" cy="1933302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C7890C39-1197-4AD6-B533-E7FD1FE0F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741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E6E6BD7-095A-4C03-8933-15B8E0E6C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4"/>
          <a:stretch/>
        </p:blipFill>
        <p:spPr>
          <a:xfrm flipH="1">
            <a:off x="15345264" y="209007"/>
            <a:ext cx="2942736" cy="193330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CA9B936-A9BC-41AB-8D05-F7919908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496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08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21FE01-0DCA-4414-B3CF-6EFB0C072827}"/>
              </a:ext>
            </a:extLst>
          </p:cNvPr>
          <p:cNvCxnSpPr>
            <a:cxnSpLocks/>
          </p:cNvCxnSpPr>
          <p:nvPr userDrawn="1"/>
        </p:nvCxnSpPr>
        <p:spPr>
          <a:xfrm>
            <a:off x="0" y="2757197"/>
            <a:ext cx="41567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E461F-8365-4968-A256-BCB855BA1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1" y="6555661"/>
            <a:ext cx="12801872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3BA4CB7-9A9F-444B-874A-905FA7D99DC0}"/>
              </a:ext>
            </a:extLst>
          </p:cNvPr>
          <p:cNvSpPr/>
          <p:nvPr userDrawn="1"/>
        </p:nvSpPr>
        <p:spPr>
          <a:xfrm>
            <a:off x="-435487" y="9404987"/>
            <a:ext cx="10784834" cy="1143864"/>
          </a:xfrm>
          <a:prstGeom prst="roundRect">
            <a:avLst>
              <a:gd name="adj" fmla="val 27892"/>
            </a:avLst>
          </a:prstGeom>
          <a:solidFill>
            <a:srgbClr val="FFF4E2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21047E-4827-4BAF-9CA1-BCF086F5001A}"/>
              </a:ext>
            </a:extLst>
          </p:cNvPr>
          <p:cNvGrpSpPr/>
          <p:nvPr userDrawn="1"/>
        </p:nvGrpSpPr>
        <p:grpSpPr>
          <a:xfrm>
            <a:off x="4887949" y="9585197"/>
            <a:ext cx="5220263" cy="551340"/>
            <a:chOff x="2545131" y="6224270"/>
            <a:chExt cx="4099736" cy="4329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B43C67-7EA0-4B38-A8AA-389035BD9725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883" y="6224270"/>
              <a:ext cx="1906984" cy="432995"/>
            </a:xfrm>
            <a:prstGeom prst="rect">
              <a:avLst/>
            </a:prstGeom>
            <a:extLst>
              <a:ext uri="{FAA26D3D-D897-4be2-8F04-BA451C77F1D7}">
                <ma14:placeholderFlag xmlns="" xmlns:lc="http://schemas.openxmlformats.org/drawingml/2006/lockedCanvas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CCEBB5C-F922-41B5-9448-BA105DFBA115}"/>
                </a:ext>
              </a:extLst>
            </p:cNvPr>
            <p:cNvGrpSpPr/>
            <p:nvPr/>
          </p:nvGrpSpPr>
          <p:grpSpPr>
            <a:xfrm>
              <a:off x="2545131" y="6236106"/>
              <a:ext cx="1852674" cy="409322"/>
              <a:chOff x="666775" y="3779664"/>
              <a:chExt cx="6454516" cy="1426037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05F1976-1D4C-4225-9B1D-7899E2496DFB}"/>
                  </a:ext>
                </a:extLst>
              </p:cNvPr>
              <p:cNvPicPr/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775" y="3779664"/>
                <a:ext cx="1885405" cy="14260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38DCDC7-1FCF-44FD-9027-8722B2E9D990}"/>
                  </a:ext>
                </a:extLst>
              </p:cNvPr>
              <p:cNvPicPr/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3235" y="3827472"/>
                <a:ext cx="4318056" cy="1280237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lc="http://schemas.openxmlformats.org/drawingml/2006/lockedCanvas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  </a:ext>
              </a:extLst>
            </p:spPr>
          </p:pic>
        </p:grpSp>
      </p:grp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B422E417-8367-4DD4-B4EE-6105FFC6A2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1551"/>
            <a:ext cx="4526280" cy="658634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45B3F5EF-E064-4380-9F07-3A6F9DEC83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4"/>
          <a:stretch/>
        </p:blipFill>
        <p:spPr>
          <a:xfrm flipH="1">
            <a:off x="15345264" y="209007"/>
            <a:ext cx="2942736" cy="1933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5778F-05FC-47FE-A033-D1FD9798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2" y="2254296"/>
            <a:ext cx="12801872" cy="3489600"/>
          </a:xfrm>
        </p:spPr>
        <p:txBody>
          <a:bodyPr anchor="b"/>
          <a:lstStyle>
            <a:lvl1pPr>
              <a:defRPr sz="9000">
                <a:solidFill>
                  <a:srgbClr val="EDAB2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D0893C-EB7B-436F-829D-F57B4305C426}"/>
              </a:ext>
            </a:extLst>
          </p:cNvPr>
          <p:cNvCxnSpPr>
            <a:cxnSpLocks/>
          </p:cNvCxnSpPr>
          <p:nvPr userDrawn="1"/>
        </p:nvCxnSpPr>
        <p:spPr>
          <a:xfrm>
            <a:off x="1" y="6158205"/>
            <a:ext cx="14059172" cy="0"/>
          </a:xfrm>
          <a:prstGeom prst="line">
            <a:avLst/>
          </a:prstGeom>
          <a:ln w="38100">
            <a:solidFill>
              <a:srgbClr val="EDA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47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64ADF-D4AA-43EA-8AA9-D8A81D24F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71639-20C6-42ED-8084-7A77FA8B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547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C8E8-08E1-4DAA-8E64-FF7755EB1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990669"/>
            <a:ext cx="7772400" cy="5807187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NZ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9F0E0-CAB5-4425-BE14-FC2E9F080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990669"/>
            <a:ext cx="7772400" cy="5807187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NZ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A5F51-3F84-479E-8201-0986E410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490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DDDF1-FADD-4448-B537-C7DBB2C3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43640"/>
            <a:ext cx="15773400" cy="15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85714-0AD0-4C63-BBA7-3374CE7C1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696744"/>
            <a:ext cx="15773400" cy="5807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7095DD-08F4-4A60-B8F3-E891CF1A99ED}"/>
              </a:ext>
            </a:extLst>
          </p:cNvPr>
          <p:cNvSpPr/>
          <p:nvPr userDrawn="1"/>
        </p:nvSpPr>
        <p:spPr>
          <a:xfrm>
            <a:off x="1" y="8965277"/>
            <a:ext cx="18287999" cy="1321724"/>
          </a:xfrm>
          <a:prstGeom prst="rect">
            <a:avLst/>
          </a:prstGeom>
          <a:solidFill>
            <a:srgbClr val="FFF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82AD2A-2A0F-4644-88CB-8482BC2BFEFA}"/>
              </a:ext>
            </a:extLst>
          </p:cNvPr>
          <p:cNvGrpSpPr/>
          <p:nvPr userDrawn="1"/>
        </p:nvGrpSpPr>
        <p:grpSpPr>
          <a:xfrm>
            <a:off x="11348090" y="9318301"/>
            <a:ext cx="6492507" cy="685709"/>
            <a:chOff x="2545131" y="6224270"/>
            <a:chExt cx="4099736" cy="43299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C041ED-7E0A-4B33-902C-1803DB33EDB7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883" y="6224270"/>
              <a:ext cx="1906984" cy="432995"/>
            </a:xfrm>
            <a:prstGeom prst="rect">
              <a:avLst/>
            </a:prstGeom>
            <a:extLst>
              <a:ext uri="{FAA26D3D-D897-4be2-8F04-BA451C77F1D7}">
  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lc="http://schemas.openxmlformats.org/drawingml/2006/lockedCanvas" xmlns=""/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2D18624-E37F-4893-B352-2D13705E0FD0}"/>
                </a:ext>
              </a:extLst>
            </p:cNvPr>
            <p:cNvGrpSpPr/>
            <p:nvPr/>
          </p:nvGrpSpPr>
          <p:grpSpPr>
            <a:xfrm>
              <a:off x="2545131" y="6236106"/>
              <a:ext cx="1852674" cy="409322"/>
              <a:chOff x="666775" y="3779664"/>
              <a:chExt cx="6454516" cy="142603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66006F9-156F-4B82-92A0-A1236EB7CBCD}"/>
                  </a:ext>
                </a:extLst>
              </p:cNvPr>
              <p:cNvPicPr/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775" y="3779664"/>
                <a:ext cx="1885405" cy="14260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6DF880A-0807-482C-AD7C-B0E7E4CF07CB}"/>
                  </a:ext>
                </a:extLst>
              </p:cNvPr>
              <p:cNvPicPr/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3235" y="3827472"/>
                <a:ext cx="4318056" cy="1280237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lc="http://schemas.openxmlformats.org/drawingml/2006/lockedCanvas" xmlns=""/>
                </a:ext>
              </a:extLst>
            </p:spPr>
          </p:pic>
        </p:grpSp>
      </p:grp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1C01CD52-C97D-4389-A864-0C19C906CF4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16562"/>
            <a:ext cx="5629392" cy="81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6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b="1" kern="1200" spc="-225">
          <a:solidFill>
            <a:srgbClr val="EDAB20"/>
          </a:solidFill>
          <a:latin typeface="Lucida Fax" panose="02060602050505020204" pitchFamily="18" charset="0"/>
          <a:ea typeface="Roboto Slab" pitchFamily="2" charset="0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DDDF1-FADD-4448-B537-C7DBB2C3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1037566"/>
            <a:ext cx="12079877" cy="1594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85714-0AD0-4C63-BBA7-3374CE7C1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990669"/>
            <a:ext cx="15773400" cy="5807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5F811C0-B69B-48F2-BCC3-891B31D03613}"/>
              </a:ext>
            </a:extLst>
          </p:cNvPr>
          <p:cNvSpPr/>
          <p:nvPr userDrawn="1"/>
        </p:nvSpPr>
        <p:spPr>
          <a:xfrm>
            <a:off x="-435487" y="9404987"/>
            <a:ext cx="10784834" cy="1143864"/>
          </a:xfrm>
          <a:prstGeom prst="roundRect">
            <a:avLst>
              <a:gd name="adj" fmla="val 27892"/>
            </a:avLst>
          </a:prstGeom>
          <a:solidFill>
            <a:srgbClr val="FFF4E2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6EEB444-66B9-4394-A525-5809DB9F596C}"/>
              </a:ext>
            </a:extLst>
          </p:cNvPr>
          <p:cNvGrpSpPr/>
          <p:nvPr userDrawn="1"/>
        </p:nvGrpSpPr>
        <p:grpSpPr>
          <a:xfrm>
            <a:off x="4887949" y="9585197"/>
            <a:ext cx="5220263" cy="551340"/>
            <a:chOff x="2545131" y="6224270"/>
            <a:chExt cx="4099736" cy="43299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741B84F-2D56-4D61-8323-E2ED49C32103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883" y="6224270"/>
              <a:ext cx="1906984" cy="432995"/>
            </a:xfrm>
            <a:prstGeom prst="rect">
              <a:avLst/>
            </a:prstGeom>
            <a:extLst>
              <a:ext uri="{FAA26D3D-D897-4be2-8F04-BA451C77F1D7}">
                <ma14:placeholderFlag xmlns="" xmlns:lc="http://schemas.openxmlformats.org/drawingml/2006/lockedCanvas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2F1FA13-7177-41B4-8096-664F7ED9FDB3}"/>
                </a:ext>
              </a:extLst>
            </p:cNvPr>
            <p:cNvGrpSpPr/>
            <p:nvPr/>
          </p:nvGrpSpPr>
          <p:grpSpPr>
            <a:xfrm>
              <a:off x="2545131" y="6236106"/>
              <a:ext cx="1852674" cy="409322"/>
              <a:chOff x="666775" y="3779664"/>
              <a:chExt cx="6454516" cy="1426037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01A84C3-5D60-4C21-A09D-34D40BB4CB23}"/>
                  </a:ext>
                </a:extLst>
              </p:cNvPr>
              <p:cNvPicPr/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775" y="3779664"/>
                <a:ext cx="1885405" cy="14260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284251C-2549-4E82-937E-DA6ABEE2E319}"/>
                  </a:ext>
                </a:extLst>
              </p:cNvPr>
              <p:cNvPicPr/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3235" y="3827472"/>
                <a:ext cx="4318056" cy="1280237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lc="http://schemas.openxmlformats.org/drawingml/2006/lockedCanvas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  </a:ext>
              </a:extLst>
            </p:spPr>
          </p:pic>
        </p:grpSp>
      </p:grpSp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A88D122F-BF34-4861-A678-79410EC7A0A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1551"/>
            <a:ext cx="4526280" cy="65863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2926DA-6625-447C-8F33-46FEB5C41F9D}"/>
              </a:ext>
            </a:extLst>
          </p:cNvPr>
          <p:cNvSpPr/>
          <p:nvPr userDrawn="1"/>
        </p:nvSpPr>
        <p:spPr>
          <a:xfrm>
            <a:off x="6680340" y="-166638"/>
            <a:ext cx="1848450" cy="621165"/>
          </a:xfrm>
          <a:prstGeom prst="roundRect">
            <a:avLst>
              <a:gd name="adj" fmla="val 27892"/>
            </a:avLst>
          </a:prstGeom>
          <a:solidFill>
            <a:srgbClr val="F6D594"/>
          </a:solidFill>
          <a:ln w="53975">
            <a:noFill/>
          </a:ln>
          <a:effectLst>
            <a:outerShdw blurRad="50800" dist="12700" dir="4140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sz="1200" b="1">
                <a:latin typeface="Lucida Fax" panose="02060602050505020204" pitchFamily="18" charset="0"/>
              </a:rPr>
              <a:t>Prayer</a:t>
            </a:r>
          </a:p>
          <a:p>
            <a:pPr algn="ctr"/>
            <a:r>
              <a:rPr lang="en-US" sz="1200" i="1">
                <a:latin typeface="Lucida Fax" panose="02060602050505020204" pitchFamily="18" charset="0"/>
              </a:rPr>
              <a:t>and reflection</a:t>
            </a:r>
            <a:endParaRPr lang="en-NZ" sz="1200" i="1">
              <a:latin typeface="Lucida Fax" panose="0206060205050502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038B80-0869-497C-891C-D52165772BDE}"/>
              </a:ext>
            </a:extLst>
          </p:cNvPr>
          <p:cNvSpPr/>
          <p:nvPr userDrawn="1"/>
        </p:nvSpPr>
        <p:spPr>
          <a:xfrm>
            <a:off x="5072652" y="-168387"/>
            <a:ext cx="1848450" cy="621165"/>
          </a:xfrm>
          <a:prstGeom prst="roundRect">
            <a:avLst>
              <a:gd name="adj" fmla="val 27892"/>
            </a:avLst>
          </a:prstGeom>
          <a:solidFill>
            <a:srgbClr val="F6D594"/>
          </a:solidFill>
          <a:ln w="53975">
            <a:noFill/>
          </a:ln>
          <a:effectLst>
            <a:outerShdw blurRad="50800" dist="12700" dir="4140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sz="1200" b="1">
                <a:latin typeface="Lucida Fax" panose="02060602050505020204" pitchFamily="18" charset="0"/>
              </a:rPr>
              <a:t>Communication</a:t>
            </a:r>
          </a:p>
          <a:p>
            <a:pPr algn="ctr"/>
            <a:r>
              <a:rPr lang="en-US" sz="1200" i="1">
                <a:latin typeface="Lucida Fax" panose="02060602050505020204" pitchFamily="18" charset="0"/>
              </a:rPr>
              <a:t>between parties</a:t>
            </a:r>
            <a:endParaRPr lang="en-NZ" sz="1200" i="1">
              <a:latin typeface="Lucida Fax" panose="0206060205050502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CC4A62-FCD1-4078-85F1-61B3C36A52DE}"/>
              </a:ext>
            </a:extLst>
          </p:cNvPr>
          <p:cNvSpPr/>
          <p:nvPr userDrawn="1"/>
        </p:nvSpPr>
        <p:spPr>
          <a:xfrm>
            <a:off x="3464964" y="-168387"/>
            <a:ext cx="1848450" cy="621165"/>
          </a:xfrm>
          <a:prstGeom prst="roundRect">
            <a:avLst>
              <a:gd name="adj" fmla="val 27892"/>
            </a:avLst>
          </a:prstGeom>
          <a:solidFill>
            <a:srgbClr val="F6D594"/>
          </a:solidFill>
          <a:ln w="53975">
            <a:noFill/>
          </a:ln>
          <a:effectLst>
            <a:outerShdw blurRad="50800" dist="12700" dir="4140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sz="1200" b="1">
                <a:latin typeface="Lucida Fax" panose="02060602050505020204" pitchFamily="18" charset="0"/>
              </a:rPr>
              <a:t>Flow</a:t>
            </a:r>
          </a:p>
          <a:p>
            <a:pPr algn="ctr"/>
            <a:r>
              <a:rPr lang="en-US" sz="1200" i="1">
                <a:latin typeface="Lucida Fax" panose="02060602050505020204" pitchFamily="18" charset="0"/>
              </a:rPr>
              <a:t>of information</a:t>
            </a:r>
            <a:endParaRPr lang="en-NZ" sz="1200" i="1">
              <a:latin typeface="Lucida Fax" panose="02060602050505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2CD9DAE-EFA5-4A1E-A27F-616AB31CBA58}"/>
              </a:ext>
            </a:extLst>
          </p:cNvPr>
          <p:cNvSpPr/>
          <p:nvPr userDrawn="1"/>
        </p:nvSpPr>
        <p:spPr>
          <a:xfrm>
            <a:off x="1857276" y="-168387"/>
            <a:ext cx="1848450" cy="621165"/>
          </a:xfrm>
          <a:prstGeom prst="roundRect">
            <a:avLst>
              <a:gd name="adj" fmla="val 27892"/>
            </a:avLst>
          </a:prstGeom>
          <a:solidFill>
            <a:srgbClr val="F6D594"/>
          </a:solidFill>
          <a:ln w="53975">
            <a:noFill/>
          </a:ln>
          <a:effectLst>
            <a:outerShdw blurRad="50800" dist="12700" dir="4140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sz="1200" b="1">
                <a:latin typeface="Lucida Fax" panose="02060602050505020204" pitchFamily="18" charset="0"/>
              </a:rPr>
              <a:t>The Work</a:t>
            </a:r>
          </a:p>
          <a:p>
            <a:pPr algn="ctr"/>
            <a:r>
              <a:rPr lang="en-US" sz="1200" i="1">
                <a:latin typeface="Lucida Fax" panose="02060602050505020204" pitchFamily="18" charset="0"/>
              </a:rPr>
              <a:t>of Tautoko</a:t>
            </a:r>
            <a:endParaRPr lang="en-NZ" sz="1200" i="1">
              <a:latin typeface="Lucida Fax" panose="020606020505050202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6B026A3-9E5D-45BB-BAF2-26CE74F7422B}"/>
              </a:ext>
            </a:extLst>
          </p:cNvPr>
          <p:cNvSpPr/>
          <p:nvPr userDrawn="1"/>
        </p:nvSpPr>
        <p:spPr>
          <a:xfrm>
            <a:off x="249588" y="-164205"/>
            <a:ext cx="1848450" cy="740409"/>
          </a:xfrm>
          <a:prstGeom prst="roundRect">
            <a:avLst>
              <a:gd name="adj" fmla="val 27892"/>
            </a:avLst>
          </a:prstGeom>
          <a:solidFill>
            <a:srgbClr val="EDAB20"/>
          </a:solidFill>
          <a:ln w="53975">
            <a:noFill/>
          </a:ln>
          <a:effectLst>
            <a:outerShdw blurRad="50800" dist="12700" dir="4140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US" sz="1200" b="1">
                <a:latin typeface="Lucida Fax" panose="02060602050505020204" pitchFamily="18" charset="0"/>
              </a:rPr>
              <a:t>Overview</a:t>
            </a:r>
          </a:p>
          <a:p>
            <a:pPr algn="ctr"/>
            <a:r>
              <a:rPr lang="en-US" sz="1200" i="1">
                <a:latin typeface="Lucida Fax" panose="02060602050505020204" pitchFamily="18" charset="0"/>
              </a:rPr>
              <a:t>of the Inquiry</a:t>
            </a:r>
            <a:endParaRPr lang="en-NZ" sz="1200" i="1">
              <a:latin typeface="Lucida Fax" panose="020606020505050202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BF3BD48-0361-4109-AD2A-1773AA554784}"/>
              </a:ext>
            </a:extLst>
          </p:cNvPr>
          <p:cNvCxnSpPr>
            <a:cxnSpLocks/>
          </p:cNvCxnSpPr>
          <p:nvPr userDrawn="1"/>
        </p:nvCxnSpPr>
        <p:spPr>
          <a:xfrm>
            <a:off x="0" y="2757197"/>
            <a:ext cx="4156788" cy="0"/>
          </a:xfrm>
          <a:prstGeom prst="line">
            <a:avLst/>
          </a:prstGeom>
          <a:ln w="38100">
            <a:solidFill>
              <a:srgbClr val="EDA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54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lang="en-NZ" sz="6000" b="1" kern="1200" spc="0" dirty="0">
          <a:solidFill>
            <a:srgbClr val="EDAB20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00000"/>
        </a:lnSpc>
        <a:spcBef>
          <a:spcPts val="1500"/>
        </a:spcBef>
        <a:spcAft>
          <a:spcPts val="90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1pPr>
      <a:lvl2pPr marL="1028700" indent="-342900" algn="l" defTabSz="1371600" rtl="0" eaLnBrk="1" latinLnBrk="0" hangingPunct="1">
        <a:lnSpc>
          <a:spcPct val="10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2pPr>
      <a:lvl3pPr marL="1714500" indent="-342900" algn="l" defTabSz="1371600" rtl="0" eaLnBrk="1" latinLnBrk="0" hangingPunct="1">
        <a:lnSpc>
          <a:spcPct val="10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3pPr>
      <a:lvl4pPr marL="2400300" indent="-342900" algn="l" defTabSz="1371600" rtl="0" eaLnBrk="1" latinLnBrk="0" hangingPunct="1">
        <a:lnSpc>
          <a:spcPct val="10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4pPr>
      <a:lvl5pPr marL="3086100" indent="-342900" algn="l" defTabSz="1371600" rtl="0" eaLnBrk="1" latinLnBrk="0" hangingPunct="1">
        <a:lnSpc>
          <a:spcPct val="10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BF73C6-2931-4B1E-93AC-70ECF8BBB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328" y="5905500"/>
            <a:ext cx="12801872" cy="3489600"/>
          </a:xfrm>
        </p:spPr>
        <p:txBody>
          <a:bodyPr/>
          <a:lstStyle/>
          <a:p>
            <a:r>
              <a:rPr lang="en-NZ" b="0" dirty="0">
                <a:solidFill>
                  <a:schemeClr val="tx1"/>
                </a:solidFill>
                <a:latin typeface="Now" panose="00000500000000000000" pitchFamily="50" charset="0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89312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83F2D2-FF31-486E-9164-011229D2E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05100"/>
            <a:ext cx="15773400" cy="65036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Now" panose="00000500000000000000" pitchFamily="50" charset="0"/>
              </a:rPr>
              <a:t>E te Atua o </a:t>
            </a:r>
            <a:r>
              <a:rPr lang="en-US" sz="3600" err="1">
                <a:latin typeface="Now" panose="00000500000000000000" pitchFamily="50" charset="0"/>
              </a:rPr>
              <a:t>te</a:t>
            </a:r>
            <a:r>
              <a:rPr lang="en-US" sz="3600">
                <a:latin typeface="Now" panose="00000500000000000000" pitchFamily="50" charset="0"/>
              </a:rPr>
              <a:t> Tūmanako, </a:t>
            </a:r>
            <a:r>
              <a:rPr lang="en-US" sz="3600" dirty="0">
                <a:latin typeface="Now" panose="00000500000000000000" pitchFamily="50" charset="0"/>
              </a:rPr>
              <a:t>God of Hope.</a:t>
            </a:r>
            <a:br>
              <a:rPr lang="en-US" sz="3600" dirty="0">
                <a:latin typeface="Now" panose="00000500000000000000" pitchFamily="50" charset="0"/>
              </a:rPr>
            </a:br>
            <a:endParaRPr lang="en-US" sz="3600" dirty="0">
              <a:latin typeface="Now" panose="00000500000000000000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Now" panose="00000500000000000000" pitchFamily="50" charset="0"/>
              </a:rPr>
              <a:t>Listen to the prayers of </a:t>
            </a:r>
            <a:r>
              <a:rPr lang="en-US" sz="3600">
                <a:latin typeface="Now" panose="00000500000000000000" pitchFamily="50" charset="0"/>
              </a:rPr>
              <a:t>your people,</a:t>
            </a:r>
            <a:endParaRPr lang="en-US" sz="3600" dirty="0">
              <a:latin typeface="Now" panose="00000500000000000000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Now" panose="00000500000000000000" pitchFamily="50" charset="0"/>
              </a:rPr>
              <a:t>over the harm done to those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Now" panose="00000500000000000000" pitchFamily="50" charset="0"/>
              </a:rPr>
              <a:t>who should have been safe in our care.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600" dirty="0">
              <a:latin typeface="Now" panose="00000500000000000000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Now" panose="00000500000000000000" pitchFamily="50" charset="0"/>
              </a:rPr>
              <a:t>Breathe wisdom into </a:t>
            </a:r>
            <a:r>
              <a:rPr lang="en-US" sz="3600">
                <a:latin typeface="Now" panose="00000500000000000000" pitchFamily="50" charset="0"/>
              </a:rPr>
              <a:t>our prayers, </a:t>
            </a:r>
            <a:endParaRPr lang="en-US" sz="3600" dirty="0">
              <a:latin typeface="Now" panose="00000500000000000000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Now" panose="00000500000000000000" pitchFamily="50" charset="0"/>
              </a:rPr>
              <a:t>Show us the way to healing and wholeness.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850098-E845-4382-AE5E-2A79D2C6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0" dirty="0">
                <a:solidFill>
                  <a:schemeClr val="tx1"/>
                </a:solidFill>
                <a:latin typeface="Now" panose="00000500000000000000" pitchFamily="50" charset="0"/>
              </a:rPr>
              <a:t>Prayer for those healing from abuse</a:t>
            </a:r>
          </a:p>
        </p:txBody>
      </p:sp>
    </p:spTree>
    <p:extLst>
      <p:ext uri="{BB962C8B-B14F-4D97-AF65-F5344CB8AC3E}">
        <p14:creationId xmlns:p14="http://schemas.microsoft.com/office/powerpoint/2010/main" val="13468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83F2D2-FF31-486E-9164-011229D2E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05100"/>
            <a:ext cx="15773400" cy="62587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Now" panose="00000500000000000000" pitchFamily="50" charset="0"/>
              </a:rPr>
              <a:t>E </a:t>
            </a:r>
            <a:r>
              <a:rPr lang="en-US" sz="3600" dirty="0" err="1">
                <a:latin typeface="Now" panose="00000500000000000000" pitchFamily="50" charset="0"/>
              </a:rPr>
              <a:t>Hehu</a:t>
            </a:r>
            <a:r>
              <a:rPr lang="en-US" sz="3600" dirty="0">
                <a:latin typeface="Now" panose="00000500000000000000" pitchFamily="50" charset="0"/>
              </a:rPr>
              <a:t>, ko </a:t>
            </a:r>
            <a:r>
              <a:rPr lang="en-US" sz="3600" dirty="0" err="1">
                <a:latin typeface="Now" panose="00000500000000000000" pitchFamily="50" charset="0"/>
              </a:rPr>
              <a:t>te</a:t>
            </a:r>
            <a:r>
              <a:rPr lang="en-US" sz="3600" dirty="0">
                <a:latin typeface="Now" panose="00000500000000000000" pitchFamily="50" charset="0"/>
              </a:rPr>
              <a:t> </a:t>
            </a:r>
            <a:r>
              <a:rPr lang="en-US" sz="3600" dirty="0" err="1">
                <a:latin typeface="Now" panose="00000500000000000000" pitchFamily="50" charset="0"/>
              </a:rPr>
              <a:t>Hepara</a:t>
            </a:r>
            <a:r>
              <a:rPr lang="en-US" sz="3600" dirty="0">
                <a:latin typeface="Now" panose="00000500000000000000" pitchFamily="50" charset="0"/>
              </a:rPr>
              <a:t>,  Jesus, the shepherd.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br>
              <a:rPr lang="en-US" sz="3600" dirty="0">
                <a:latin typeface="Now" panose="00000500000000000000" pitchFamily="50" charset="0"/>
              </a:rPr>
            </a:br>
            <a:r>
              <a:rPr lang="en-US" sz="3600" dirty="0">
                <a:latin typeface="Now" panose="00000500000000000000" pitchFamily="50" charset="0"/>
              </a:rPr>
              <a:t>Join to your own suffering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Now" panose="00000500000000000000" pitchFamily="50" charset="0"/>
              </a:rPr>
              <a:t>the pain of all who experience suffering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Now" panose="00000500000000000000" pitchFamily="50" charset="0"/>
              </a:rPr>
              <a:t>in body, mind, and spirit.</a:t>
            </a:r>
            <a:br>
              <a:rPr lang="en-US" sz="3600" dirty="0">
                <a:latin typeface="Now" panose="00000500000000000000" pitchFamily="50" charset="0"/>
              </a:rPr>
            </a:br>
            <a:endParaRPr lang="en-US" sz="3600" dirty="0">
              <a:latin typeface="Now" panose="00000500000000000000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Now" panose="00000500000000000000" pitchFamily="50" charset="0"/>
              </a:rPr>
              <a:t>May we continue along the path,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Now" panose="00000500000000000000" pitchFamily="50" charset="0"/>
              </a:rPr>
              <a:t>of following your example.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850098-E845-4382-AE5E-2A79D2C6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0" dirty="0">
                <a:solidFill>
                  <a:schemeClr val="tx1"/>
                </a:solidFill>
                <a:latin typeface="Now" panose="00000500000000000000" pitchFamily="50" charset="0"/>
              </a:rPr>
              <a:t>Prayer for those healing from abuse</a:t>
            </a:r>
          </a:p>
        </p:txBody>
      </p:sp>
    </p:spTree>
    <p:extLst>
      <p:ext uri="{BB962C8B-B14F-4D97-AF65-F5344CB8AC3E}">
        <p14:creationId xmlns:p14="http://schemas.microsoft.com/office/powerpoint/2010/main" val="329390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83F2D2-FF31-486E-9164-011229D2E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05100"/>
            <a:ext cx="15773400" cy="65214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Now" panose="00000500000000000000" pitchFamily="50" charset="0"/>
              </a:rPr>
              <a:t>E te Wairua Tapu, Holy Spirit.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br>
              <a:rPr lang="en-US" sz="3600" dirty="0">
                <a:latin typeface="Now" panose="00000500000000000000" pitchFamily="50" charset="0"/>
              </a:rPr>
            </a:br>
            <a:r>
              <a:rPr lang="en-US" sz="3600" dirty="0">
                <a:latin typeface="Now" panose="00000500000000000000" pitchFamily="50" charset="0"/>
              </a:rPr>
              <a:t>Grant us courage and wisdom, humility and grace,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Now" panose="00000500000000000000" pitchFamily="50" charset="0"/>
              </a:rPr>
              <a:t>so that we may act with justice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Now" panose="00000500000000000000" pitchFamily="50" charset="0"/>
              </a:rPr>
              <a:t>and all may find peace in you.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br>
              <a:rPr lang="en-US" sz="3600" dirty="0">
                <a:latin typeface="Now" panose="00000500000000000000" pitchFamily="50" charset="0"/>
              </a:rPr>
            </a:br>
            <a:r>
              <a:rPr lang="en-US" sz="3600" dirty="0">
                <a:latin typeface="Now" panose="00000500000000000000" pitchFamily="50" charset="0"/>
              </a:rPr>
              <a:t>Strengthen us for the journey ahead,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latin typeface="Now" panose="00000500000000000000" pitchFamily="50" charset="0"/>
              </a:rPr>
              <a:t>calling all into communion.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850098-E845-4382-AE5E-2A79D2C6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0" dirty="0">
                <a:solidFill>
                  <a:schemeClr val="tx1"/>
                </a:solidFill>
                <a:latin typeface="Now" panose="00000500000000000000" pitchFamily="50" charset="0"/>
              </a:rPr>
              <a:t>Prayer for those healing from abuse</a:t>
            </a:r>
          </a:p>
        </p:txBody>
      </p:sp>
    </p:spTree>
    <p:extLst>
      <p:ext uri="{BB962C8B-B14F-4D97-AF65-F5344CB8AC3E}">
        <p14:creationId xmlns:p14="http://schemas.microsoft.com/office/powerpoint/2010/main" val="53652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83F2D2-FF31-486E-9164-011229D2E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it-IT" sz="3600" dirty="0">
                <a:latin typeface="Now" panose="00000500000000000000" pitchFamily="50" charset="0"/>
              </a:rPr>
              <a:t>Leader: 	E te Ariki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it-IT" sz="3600" i="1" dirty="0">
                <a:latin typeface="Now" panose="00000500000000000000" pitchFamily="50" charset="0"/>
              </a:rPr>
              <a:t>Response: 	Whakarongo mai rā ki ā mātou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it-IT" sz="3600" dirty="0">
                <a:latin typeface="Now" panose="00000500000000000000" pitchFamily="50" charset="0"/>
              </a:rPr>
              <a:t>All: 		Amene.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850098-E845-4382-AE5E-2A79D2C6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0" dirty="0">
                <a:solidFill>
                  <a:schemeClr val="tx1"/>
                </a:solidFill>
                <a:latin typeface="Now" panose="00000500000000000000" pitchFamily="50" charset="0"/>
              </a:rPr>
              <a:t>Prayer for those healing from abuse</a:t>
            </a:r>
          </a:p>
        </p:txBody>
      </p:sp>
    </p:spTree>
    <p:extLst>
      <p:ext uri="{BB962C8B-B14F-4D97-AF65-F5344CB8AC3E}">
        <p14:creationId xmlns:p14="http://schemas.microsoft.com/office/powerpoint/2010/main" val="115202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BF73C6-2931-4B1E-93AC-70ECF8BBB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328" y="5905500"/>
            <a:ext cx="12801872" cy="3489600"/>
          </a:xfrm>
        </p:spPr>
        <p:txBody>
          <a:bodyPr/>
          <a:lstStyle/>
          <a:p>
            <a:r>
              <a:rPr lang="en-NZ" b="0" dirty="0">
                <a:solidFill>
                  <a:schemeClr val="tx1"/>
                </a:solidFill>
                <a:latin typeface="Now" panose="00000500000000000000" pitchFamily="50" charset="0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49800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F55462-5731-4C87-BA4E-69A76442F7D2}" vid="{FE2B1F8D-EDDD-476D-85EA-9A2ADAF74603}"/>
    </a:ext>
  </a:extLst>
</a:theme>
</file>

<file path=ppt/theme/theme2.xml><?xml version="1.0" encoding="utf-8"?>
<a:theme xmlns:a="http://schemas.openxmlformats.org/drawingml/2006/main" name="Tab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F55462-5731-4C87-BA4E-69A76442F7D2}" vid="{2B74E2A0-B950-4832-8BA9-5DBAD407E4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9BACF562558E41AF606A66BCA91E33" ma:contentTypeVersion="13" ma:contentTypeDescription="Create a new document." ma:contentTypeScope="" ma:versionID="22196a56973806ff108b52718f5d67b1">
  <xsd:schema xmlns:xsd="http://www.w3.org/2001/XMLSchema" xmlns:xs="http://www.w3.org/2001/XMLSchema" xmlns:p="http://schemas.microsoft.com/office/2006/metadata/properties" xmlns:ns2="da984d15-a312-4ccf-9db6-ca40057e2b4d" xmlns:ns3="8059878e-bcc6-4629-be4c-c6f3be061b66" targetNamespace="http://schemas.microsoft.com/office/2006/metadata/properties" ma:root="true" ma:fieldsID="8f8b4479125992d8c60fe70fce904ad7" ns2:_="" ns3:_="">
    <xsd:import namespace="da984d15-a312-4ccf-9db6-ca40057e2b4d"/>
    <xsd:import namespace="8059878e-bcc6-4629-be4c-c6f3be061b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84d15-a312-4ccf-9db6-ca40057e2b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9878e-bcc6-4629-be4c-c6f3be061b6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A9029E-A907-4F82-B840-D63F3F1CFB0D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8059878e-bcc6-4629-be4c-c6f3be061b66"/>
    <ds:schemaRef ds:uri="da984d15-a312-4ccf-9db6-ca40057e2b4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88D05A-6CF1-4116-A1B3-E355A69FBE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984d15-a312-4ccf-9db6-ca40057e2b4d"/>
    <ds:schemaRef ds:uri="8059878e-bcc6-4629-be4c-c6f3be061b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D628C1-45F4-4BB9-9290-AF9E81200A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196</Words>
  <Application>Microsoft Macintosh PowerPoint</Application>
  <PresentationFormat>Custom</PresentationFormat>
  <Paragraphs>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Now</vt:lpstr>
      <vt:lpstr>Arial</vt:lpstr>
      <vt:lpstr>Lucida Fax</vt:lpstr>
      <vt:lpstr>Times New Roman</vt:lpstr>
      <vt:lpstr>Roboto Slab</vt:lpstr>
      <vt:lpstr>Blank Master</vt:lpstr>
      <vt:lpstr>Tab 1</vt:lpstr>
      <vt:lpstr>Prayer</vt:lpstr>
      <vt:lpstr>Prayer for those healing from abuse</vt:lpstr>
      <vt:lpstr>Prayer for those healing from abuse</vt:lpstr>
      <vt:lpstr>Prayer for those healing from abuse</vt:lpstr>
      <vt:lpstr>Prayer for those healing from abuse</vt:lpstr>
      <vt:lpstr>Prayer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 Presentation Template (April 2021)</dc:title>
  <dc:creator>David Mullin</dc:creator>
  <cp:lastModifiedBy>Catherine Gibbs</cp:lastModifiedBy>
  <cp:revision>4</cp:revision>
  <dcterms:created xsi:type="dcterms:W3CDTF">2006-08-16T00:00:00Z</dcterms:created>
  <dcterms:modified xsi:type="dcterms:W3CDTF">2022-02-24T22:07:19Z</dcterms:modified>
  <dc:identifier>DAEbWI8FMbE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0x010100C79BACF562558E41AF606A66BCA91E33</vt:lpwstr>
  </property>
</Properties>
</file>