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7"/>
  </p:notesMasterIdLst>
  <p:handoutMasterIdLst>
    <p:handoutMasterId r:id="rId58"/>
  </p:handoutMasterIdLst>
  <p:sldIdLst>
    <p:sldId id="1861" r:id="rId2"/>
    <p:sldId id="1862" r:id="rId3"/>
    <p:sldId id="1788" r:id="rId4"/>
    <p:sldId id="1814" r:id="rId5"/>
    <p:sldId id="1501" r:id="rId6"/>
    <p:sldId id="1547" r:id="rId7"/>
    <p:sldId id="1548" r:id="rId8"/>
    <p:sldId id="1768" r:id="rId9"/>
    <p:sldId id="1504" r:id="rId10"/>
    <p:sldId id="1505" r:id="rId11"/>
    <p:sldId id="1769" r:id="rId12"/>
    <p:sldId id="1770" r:id="rId13"/>
    <p:sldId id="1507" r:id="rId14"/>
    <p:sldId id="1845" r:id="rId15"/>
    <p:sldId id="1837" r:id="rId16"/>
    <p:sldId id="1707" r:id="rId17"/>
    <p:sldId id="1850" r:id="rId18"/>
    <p:sldId id="1819" r:id="rId19"/>
    <p:sldId id="1820" r:id="rId20"/>
    <p:sldId id="1560" r:id="rId21"/>
    <p:sldId id="1772" r:id="rId22"/>
    <p:sldId id="1773" r:id="rId23"/>
    <p:sldId id="1774" r:id="rId24"/>
    <p:sldId id="1514" r:id="rId25"/>
    <p:sldId id="1817" r:id="rId26"/>
    <p:sldId id="1517" r:id="rId27"/>
    <p:sldId id="1821" r:id="rId28"/>
    <p:sldId id="1827" r:id="rId29"/>
    <p:sldId id="1521" r:id="rId30"/>
    <p:sldId id="1826" r:id="rId31"/>
    <p:sldId id="1637" r:id="rId32"/>
    <p:sldId id="1523" r:id="rId33"/>
    <p:sldId id="1828" r:id="rId34"/>
    <p:sldId id="1800" r:id="rId35"/>
    <p:sldId id="1792" r:id="rId36"/>
    <p:sldId id="1533" r:id="rId37"/>
    <p:sldId id="1534" r:id="rId38"/>
    <p:sldId id="1535" r:id="rId39"/>
    <p:sldId id="1537" r:id="rId40"/>
    <p:sldId id="1795" r:id="rId41"/>
    <p:sldId id="1796" r:id="rId42"/>
    <p:sldId id="1603" r:id="rId43"/>
    <p:sldId id="1640" r:id="rId44"/>
    <p:sldId id="1641" r:id="rId45"/>
    <p:sldId id="1798" r:id="rId46"/>
    <p:sldId id="1604" r:id="rId47"/>
    <p:sldId id="1823" r:id="rId48"/>
    <p:sldId id="1544" r:id="rId49"/>
    <p:sldId id="1860" r:id="rId50"/>
    <p:sldId id="1620" r:id="rId51"/>
    <p:sldId id="1863" r:id="rId52"/>
    <p:sldId id="1855" r:id="rId53"/>
    <p:sldId id="1854" r:id="rId54"/>
    <p:sldId id="1856" r:id="rId55"/>
    <p:sldId id="1789" r:id="rId56"/>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Wingdings 2" pitchFamily="18" charset="2"/>
        <a:ea typeface="+mn-ea"/>
        <a:cs typeface="Arial" charset="0"/>
      </a:defRPr>
    </a:lvl1pPr>
    <a:lvl2pPr marL="457200" algn="l" rtl="0" fontAlgn="base">
      <a:spcBef>
        <a:spcPct val="0"/>
      </a:spcBef>
      <a:spcAft>
        <a:spcPct val="0"/>
      </a:spcAft>
      <a:defRPr kern="1200">
        <a:solidFill>
          <a:schemeClr val="tx1"/>
        </a:solidFill>
        <a:latin typeface="Wingdings 2" pitchFamily="18" charset="2"/>
        <a:ea typeface="+mn-ea"/>
        <a:cs typeface="Arial" charset="0"/>
      </a:defRPr>
    </a:lvl2pPr>
    <a:lvl3pPr marL="914400" algn="l" rtl="0" fontAlgn="base">
      <a:spcBef>
        <a:spcPct val="0"/>
      </a:spcBef>
      <a:spcAft>
        <a:spcPct val="0"/>
      </a:spcAft>
      <a:defRPr kern="1200">
        <a:solidFill>
          <a:schemeClr val="tx1"/>
        </a:solidFill>
        <a:latin typeface="Wingdings 2" pitchFamily="18" charset="2"/>
        <a:ea typeface="+mn-ea"/>
        <a:cs typeface="Arial" charset="0"/>
      </a:defRPr>
    </a:lvl3pPr>
    <a:lvl4pPr marL="1371600" algn="l" rtl="0" fontAlgn="base">
      <a:spcBef>
        <a:spcPct val="0"/>
      </a:spcBef>
      <a:spcAft>
        <a:spcPct val="0"/>
      </a:spcAft>
      <a:defRPr kern="1200">
        <a:solidFill>
          <a:schemeClr val="tx1"/>
        </a:solidFill>
        <a:latin typeface="Wingdings 2" pitchFamily="18" charset="2"/>
        <a:ea typeface="+mn-ea"/>
        <a:cs typeface="Arial" charset="0"/>
      </a:defRPr>
    </a:lvl4pPr>
    <a:lvl5pPr marL="1828800" algn="l" rtl="0" fontAlgn="base">
      <a:spcBef>
        <a:spcPct val="0"/>
      </a:spcBef>
      <a:spcAft>
        <a:spcPct val="0"/>
      </a:spcAft>
      <a:defRPr kern="1200">
        <a:solidFill>
          <a:schemeClr val="tx1"/>
        </a:solidFill>
        <a:latin typeface="Wingdings 2" pitchFamily="18" charset="2"/>
        <a:ea typeface="+mn-ea"/>
        <a:cs typeface="Arial" charset="0"/>
      </a:defRPr>
    </a:lvl5pPr>
    <a:lvl6pPr marL="2286000" algn="l" defTabSz="914400" rtl="0" eaLnBrk="1" latinLnBrk="0" hangingPunct="1">
      <a:defRPr kern="1200">
        <a:solidFill>
          <a:schemeClr val="tx1"/>
        </a:solidFill>
        <a:latin typeface="Wingdings 2" pitchFamily="18" charset="2"/>
        <a:ea typeface="+mn-ea"/>
        <a:cs typeface="Arial" charset="0"/>
      </a:defRPr>
    </a:lvl6pPr>
    <a:lvl7pPr marL="2743200" algn="l" defTabSz="914400" rtl="0" eaLnBrk="1" latinLnBrk="0" hangingPunct="1">
      <a:defRPr kern="1200">
        <a:solidFill>
          <a:schemeClr val="tx1"/>
        </a:solidFill>
        <a:latin typeface="Wingdings 2" pitchFamily="18" charset="2"/>
        <a:ea typeface="+mn-ea"/>
        <a:cs typeface="Arial" charset="0"/>
      </a:defRPr>
    </a:lvl7pPr>
    <a:lvl8pPr marL="3200400" algn="l" defTabSz="914400" rtl="0" eaLnBrk="1" latinLnBrk="0" hangingPunct="1">
      <a:defRPr kern="1200">
        <a:solidFill>
          <a:schemeClr val="tx1"/>
        </a:solidFill>
        <a:latin typeface="Wingdings 2" pitchFamily="18" charset="2"/>
        <a:ea typeface="+mn-ea"/>
        <a:cs typeface="Arial" charset="0"/>
      </a:defRPr>
    </a:lvl8pPr>
    <a:lvl9pPr marL="3657600" algn="l" defTabSz="914400" rtl="0" eaLnBrk="1" latinLnBrk="0" hangingPunct="1">
      <a:defRPr kern="1200">
        <a:solidFill>
          <a:schemeClr val="tx1"/>
        </a:solidFill>
        <a:latin typeface="Wingdings 2" pitchFamily="18" charset="2"/>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CCFF"/>
    <a:srgbClr val="FFFF00"/>
    <a:srgbClr val="FFFF99"/>
    <a:srgbClr val="0033CC"/>
    <a:srgbClr val="663300"/>
    <a:srgbClr val="D81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94003" autoAdjust="0"/>
  </p:normalViewPr>
  <p:slideViewPr>
    <p:cSldViewPr>
      <p:cViewPr varScale="1">
        <p:scale>
          <a:sx n="106" d="100"/>
          <a:sy n="106" d="100"/>
        </p:scale>
        <p:origin x="184" y="22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38"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26.xml"/><Relationship Id="rId18" Type="http://schemas.openxmlformats.org/officeDocument/2006/relationships/slide" Target="slides/slide32.xml"/><Relationship Id="rId26" Type="http://schemas.openxmlformats.org/officeDocument/2006/relationships/slide" Target="slides/slide40.xml"/><Relationship Id="rId3" Type="http://schemas.openxmlformats.org/officeDocument/2006/relationships/slide" Target="slides/slide7.xml"/><Relationship Id="rId21" Type="http://schemas.openxmlformats.org/officeDocument/2006/relationships/slide" Target="slides/slide35.xml"/><Relationship Id="rId34" Type="http://schemas.openxmlformats.org/officeDocument/2006/relationships/slide" Target="slides/slide54.xml"/><Relationship Id="rId7" Type="http://schemas.openxmlformats.org/officeDocument/2006/relationships/slide" Target="slides/slide11.xml"/><Relationship Id="rId12" Type="http://schemas.openxmlformats.org/officeDocument/2006/relationships/slide" Target="slides/slide25.xml"/><Relationship Id="rId17" Type="http://schemas.openxmlformats.org/officeDocument/2006/relationships/slide" Target="slides/slide30.xml"/><Relationship Id="rId25" Type="http://schemas.openxmlformats.org/officeDocument/2006/relationships/slide" Target="slides/slide39.xml"/><Relationship Id="rId33" Type="http://schemas.openxmlformats.org/officeDocument/2006/relationships/slide" Target="slides/slide53.xml"/><Relationship Id="rId2" Type="http://schemas.openxmlformats.org/officeDocument/2006/relationships/slide" Target="slides/slide6.xml"/><Relationship Id="rId16" Type="http://schemas.openxmlformats.org/officeDocument/2006/relationships/slide" Target="slides/slide29.xml"/><Relationship Id="rId20" Type="http://schemas.openxmlformats.org/officeDocument/2006/relationships/slide" Target="slides/slide34.xml"/><Relationship Id="rId29" Type="http://schemas.openxmlformats.org/officeDocument/2006/relationships/slide" Target="slides/slide47.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24.xml"/><Relationship Id="rId24" Type="http://schemas.openxmlformats.org/officeDocument/2006/relationships/slide" Target="slides/slide38.xml"/><Relationship Id="rId32" Type="http://schemas.openxmlformats.org/officeDocument/2006/relationships/slide" Target="slides/slide52.xml"/><Relationship Id="rId5" Type="http://schemas.openxmlformats.org/officeDocument/2006/relationships/slide" Target="slides/slide9.xml"/><Relationship Id="rId15" Type="http://schemas.openxmlformats.org/officeDocument/2006/relationships/slide" Target="slides/slide28.xml"/><Relationship Id="rId23" Type="http://schemas.openxmlformats.org/officeDocument/2006/relationships/slide" Target="slides/slide37.xml"/><Relationship Id="rId28" Type="http://schemas.openxmlformats.org/officeDocument/2006/relationships/slide" Target="slides/slide45.xml"/><Relationship Id="rId10" Type="http://schemas.openxmlformats.org/officeDocument/2006/relationships/slide" Target="slides/slide16.xml"/><Relationship Id="rId19" Type="http://schemas.openxmlformats.org/officeDocument/2006/relationships/slide" Target="slides/slide33.xml"/><Relationship Id="rId31" Type="http://schemas.openxmlformats.org/officeDocument/2006/relationships/slide" Target="slides/slide49.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27.xml"/><Relationship Id="rId22" Type="http://schemas.openxmlformats.org/officeDocument/2006/relationships/slide" Target="slides/slide36.xml"/><Relationship Id="rId27" Type="http://schemas.openxmlformats.org/officeDocument/2006/relationships/slide" Target="slides/slide41.xml"/><Relationship Id="rId30" Type="http://schemas.openxmlformats.org/officeDocument/2006/relationships/slide" Target="slides/slide48.xml"/><Relationship Id="rId8"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70659" name="Rectangle 3"/>
          <p:cNvSpPr>
            <a:spLocks noGrp="1" noChangeArrowheads="1"/>
          </p:cNvSpPr>
          <p:nvPr>
            <p:ph type="dt" sz="quarter" idx="1"/>
          </p:nvPr>
        </p:nvSpPr>
        <p:spPr bwMode="auto">
          <a:xfrm>
            <a:off x="3850444"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70660" name="Rectangle 4"/>
          <p:cNvSpPr>
            <a:spLocks noGrp="1" noChangeArrowheads="1"/>
          </p:cNvSpPr>
          <p:nvPr>
            <p:ph type="ftr" sz="quarter" idx="2"/>
          </p:nvPr>
        </p:nvSpPr>
        <p:spPr bwMode="auto">
          <a:xfrm>
            <a:off x="1"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70661" name="Rectangle 5"/>
          <p:cNvSpPr>
            <a:spLocks noGrp="1" noChangeArrowheads="1"/>
          </p:cNvSpPr>
          <p:nvPr>
            <p:ph type="sldNum" sz="quarter" idx="3"/>
          </p:nvPr>
        </p:nvSpPr>
        <p:spPr bwMode="auto">
          <a:xfrm>
            <a:off x="3850444"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F7157BF-330B-4B18-B7F1-105109BB8361}" type="slidenum">
              <a:rPr lang="en-US"/>
              <a:pPr>
                <a:defRPr/>
              </a:pPr>
              <a:t>‹#›</a:t>
            </a:fld>
            <a:endParaRPr lang="en-US"/>
          </a:p>
        </p:txBody>
      </p:sp>
    </p:spTree>
    <p:extLst>
      <p:ext uri="{BB962C8B-B14F-4D97-AF65-F5344CB8AC3E}">
        <p14:creationId xmlns:p14="http://schemas.microsoft.com/office/powerpoint/2010/main" val="2165213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1"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453635" name="Rectangle 3"/>
          <p:cNvSpPr>
            <a:spLocks noGrp="1" noChangeArrowheads="1"/>
          </p:cNvSpPr>
          <p:nvPr>
            <p:ph type="dt" idx="1"/>
          </p:nvPr>
        </p:nvSpPr>
        <p:spPr bwMode="auto">
          <a:xfrm>
            <a:off x="3850444"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45412"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453637" name="Rectangle 5"/>
          <p:cNvSpPr>
            <a:spLocks noGrp="1" noChangeArrowheads="1"/>
          </p:cNvSpPr>
          <p:nvPr>
            <p:ph type="body" sz="quarter" idx="3"/>
          </p:nvPr>
        </p:nvSpPr>
        <p:spPr bwMode="auto">
          <a:xfrm>
            <a:off x="679768" y="4689515"/>
            <a:ext cx="543814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3638" name="Rectangle 6"/>
          <p:cNvSpPr>
            <a:spLocks noGrp="1" noChangeArrowheads="1"/>
          </p:cNvSpPr>
          <p:nvPr>
            <p:ph type="ftr" sz="quarter" idx="4"/>
          </p:nvPr>
        </p:nvSpPr>
        <p:spPr bwMode="auto">
          <a:xfrm>
            <a:off x="1"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453639" name="Rectangle 7"/>
          <p:cNvSpPr>
            <a:spLocks noGrp="1" noChangeArrowheads="1"/>
          </p:cNvSpPr>
          <p:nvPr>
            <p:ph type="sldNum" sz="quarter" idx="5"/>
          </p:nvPr>
        </p:nvSpPr>
        <p:spPr bwMode="auto">
          <a:xfrm>
            <a:off x="3850444" y="9377316"/>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0A4F58BC-38B5-4B5F-9BB0-66F6900CB406}" type="slidenum">
              <a:rPr lang="en-US"/>
              <a:pPr>
                <a:defRPr/>
              </a:pPr>
              <a:t>‹#›</a:t>
            </a:fld>
            <a:endParaRPr lang="en-US"/>
          </a:p>
        </p:txBody>
      </p:sp>
    </p:spTree>
    <p:extLst>
      <p:ext uri="{BB962C8B-B14F-4D97-AF65-F5344CB8AC3E}">
        <p14:creationId xmlns:p14="http://schemas.microsoft.com/office/powerpoint/2010/main" val="2189748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Slide Image Placeholder 1"/>
          <p:cNvSpPr>
            <a:spLocks noGrp="1" noRot="1" noChangeAspect="1" noTextEdit="1"/>
          </p:cNvSpPr>
          <p:nvPr>
            <p:ph type="sldImg"/>
          </p:nvPr>
        </p:nvSpPr>
        <p:spPr>
          <a:ln/>
        </p:spPr>
      </p:sp>
      <p:sp>
        <p:nvSpPr>
          <p:cNvPr id="1091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a:p>
        </p:txBody>
      </p:sp>
      <p:sp>
        <p:nvSpPr>
          <p:cNvPr id="1091588" name="Slide Number Placeholder 3"/>
          <p:cNvSpPr txBox="1">
            <a:spLocks noGrp="1"/>
          </p:cNvSpPr>
          <p:nvPr/>
        </p:nvSpPr>
        <p:spPr bwMode="auto">
          <a:xfrm>
            <a:off x="3850444" y="9377316"/>
            <a:ext cx="2945659" cy="4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Wingdings 2" pitchFamily="18" charset="2"/>
              </a:defRPr>
            </a:lvl1pPr>
            <a:lvl2pPr marL="742950" indent="-285750" eaLnBrk="0" hangingPunct="0">
              <a:defRPr>
                <a:solidFill>
                  <a:schemeClr val="tx1"/>
                </a:solidFill>
                <a:latin typeface="Wingdings 2" pitchFamily="18" charset="2"/>
              </a:defRPr>
            </a:lvl2pPr>
            <a:lvl3pPr marL="1143000" indent="-228600" eaLnBrk="0" hangingPunct="0">
              <a:defRPr>
                <a:solidFill>
                  <a:schemeClr val="tx1"/>
                </a:solidFill>
                <a:latin typeface="Wingdings 2" pitchFamily="18" charset="2"/>
              </a:defRPr>
            </a:lvl3pPr>
            <a:lvl4pPr marL="1600200" indent="-228600" eaLnBrk="0" hangingPunct="0">
              <a:defRPr>
                <a:solidFill>
                  <a:schemeClr val="tx1"/>
                </a:solidFill>
                <a:latin typeface="Wingdings 2" pitchFamily="18" charset="2"/>
              </a:defRPr>
            </a:lvl4pPr>
            <a:lvl5pPr marL="2057400" indent="-228600" eaLnBrk="0" hangingPunct="0">
              <a:defRPr>
                <a:solidFill>
                  <a:schemeClr val="tx1"/>
                </a:solidFill>
                <a:latin typeface="Wingdings 2" pitchFamily="18" charset="2"/>
              </a:defRPr>
            </a:lvl5pPr>
            <a:lvl6pPr marL="2514600" indent="-228600" algn="ctr" eaLnBrk="0" fontAlgn="base" hangingPunct="0">
              <a:spcBef>
                <a:spcPct val="0"/>
              </a:spcBef>
              <a:spcAft>
                <a:spcPct val="0"/>
              </a:spcAft>
              <a:defRPr>
                <a:solidFill>
                  <a:schemeClr val="tx1"/>
                </a:solidFill>
                <a:latin typeface="Wingdings 2" pitchFamily="18" charset="2"/>
              </a:defRPr>
            </a:lvl6pPr>
            <a:lvl7pPr marL="2971800" indent="-228600" algn="ctr" eaLnBrk="0" fontAlgn="base" hangingPunct="0">
              <a:spcBef>
                <a:spcPct val="0"/>
              </a:spcBef>
              <a:spcAft>
                <a:spcPct val="0"/>
              </a:spcAft>
              <a:defRPr>
                <a:solidFill>
                  <a:schemeClr val="tx1"/>
                </a:solidFill>
                <a:latin typeface="Wingdings 2" pitchFamily="18" charset="2"/>
              </a:defRPr>
            </a:lvl7pPr>
            <a:lvl8pPr marL="3429000" indent="-228600" algn="ctr" eaLnBrk="0" fontAlgn="base" hangingPunct="0">
              <a:spcBef>
                <a:spcPct val="0"/>
              </a:spcBef>
              <a:spcAft>
                <a:spcPct val="0"/>
              </a:spcAft>
              <a:defRPr>
                <a:solidFill>
                  <a:schemeClr val="tx1"/>
                </a:solidFill>
                <a:latin typeface="Wingdings 2" pitchFamily="18" charset="2"/>
              </a:defRPr>
            </a:lvl8pPr>
            <a:lvl9pPr marL="3886200" indent="-228600" algn="ctr" eaLnBrk="0" fontAlgn="base" hangingPunct="0">
              <a:spcBef>
                <a:spcPct val="0"/>
              </a:spcBef>
              <a:spcAft>
                <a:spcPct val="0"/>
              </a:spcAft>
              <a:defRPr>
                <a:solidFill>
                  <a:schemeClr val="tx1"/>
                </a:solidFill>
                <a:latin typeface="Wingdings 2" pitchFamily="18" charset="2"/>
              </a:defRPr>
            </a:lvl9pPr>
          </a:lstStyle>
          <a:p>
            <a:pPr algn="r" eaLnBrk="1" hangingPunct="1"/>
            <a:fld id="{767D32FA-BC23-4EFD-B483-22536CBAAB4D}" type="slidenum">
              <a:rPr lang="en-US" sz="1200">
                <a:latin typeface="Arial" charset="0"/>
              </a:rPr>
              <a:pPr algn="r" eaLnBrk="1" hangingPunct="1"/>
              <a:t>3</a:t>
            </a:fld>
            <a:endParaRPr lang="en-US" sz="1200">
              <a:latin typeface="Arial" charset="0"/>
            </a:endParaRPr>
          </a:p>
        </p:txBody>
      </p:sp>
    </p:spTree>
    <p:extLst>
      <p:ext uri="{BB962C8B-B14F-4D97-AF65-F5344CB8AC3E}">
        <p14:creationId xmlns:p14="http://schemas.microsoft.com/office/powerpoint/2010/main" val="387658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NZ"/>
          </a:p>
        </p:txBody>
      </p:sp>
      <p:sp>
        <p:nvSpPr>
          <p:cNvPr id="161796" name="Slide Number Placeholder 3"/>
          <p:cNvSpPr>
            <a:spLocks noGrp="1"/>
          </p:cNvSpPr>
          <p:nvPr>
            <p:ph type="sldNum" sz="quarter" idx="5"/>
          </p:nvPr>
        </p:nvSpPr>
        <p:spPr>
          <a:noFill/>
        </p:spPr>
        <p:txBody>
          <a:bodyPr/>
          <a:lstStyle/>
          <a:p>
            <a:fld id="{045F5B0D-E983-4F67-B43F-EE45A0DFBC94}" type="slidenum">
              <a:rPr lang="en-US" smtClean="0"/>
              <a:pPr/>
              <a:t>13</a:t>
            </a:fld>
            <a:endParaRPr lang="en-US"/>
          </a:p>
        </p:txBody>
      </p:sp>
    </p:spTree>
    <p:extLst>
      <p:ext uri="{BB962C8B-B14F-4D97-AF65-F5344CB8AC3E}">
        <p14:creationId xmlns:p14="http://schemas.microsoft.com/office/powerpoint/2010/main" val="75453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Slide Image Placeholder 1"/>
          <p:cNvSpPr>
            <a:spLocks noGrp="1" noRot="1" noChangeAspect="1" noTextEdit="1"/>
          </p:cNvSpPr>
          <p:nvPr>
            <p:ph type="sldImg"/>
          </p:nvPr>
        </p:nvSpPr>
        <p:spPr>
          <a:ln/>
        </p:spPr>
      </p:sp>
      <p:sp>
        <p:nvSpPr>
          <p:cNvPr id="1705987" name="Notes Placeholder 2"/>
          <p:cNvSpPr>
            <a:spLocks noGrp="1"/>
          </p:cNvSpPr>
          <p:nvPr>
            <p:ph type="body" idx="1"/>
          </p:nvPr>
        </p:nvSpPr>
        <p:spPr>
          <a:noFill/>
          <a:ln/>
        </p:spPr>
        <p:txBody>
          <a:bodyPr/>
          <a:lstStyle/>
          <a:p>
            <a:pPr eaLnBrk="1" hangingPunct="1"/>
            <a:endParaRPr lang="en-NZ"/>
          </a:p>
        </p:txBody>
      </p:sp>
      <p:sp>
        <p:nvSpPr>
          <p:cNvPr id="1705988"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336ACAA9-ECCE-4897-8964-7850112FAEDC}" type="slidenum">
              <a:rPr lang="en-US" sz="1200">
                <a:latin typeface="Arial" charset="0"/>
              </a:rPr>
              <a:pPr algn="r"/>
              <a:t>16</a:t>
            </a:fld>
            <a:endParaRPr lang="en-US" sz="1200">
              <a:latin typeface="Arial" charset="0"/>
            </a:endParaRPr>
          </a:p>
        </p:txBody>
      </p:sp>
    </p:spTree>
    <p:extLst>
      <p:ext uri="{BB962C8B-B14F-4D97-AF65-F5344CB8AC3E}">
        <p14:creationId xmlns:p14="http://schemas.microsoft.com/office/powerpoint/2010/main" val="355546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20</a:t>
            </a:fld>
            <a:endParaRPr lang="en-US" sz="1200">
              <a:latin typeface="Arial" charset="0"/>
            </a:endParaRPr>
          </a:p>
        </p:txBody>
      </p:sp>
    </p:spTree>
    <p:extLst>
      <p:ext uri="{BB962C8B-B14F-4D97-AF65-F5344CB8AC3E}">
        <p14:creationId xmlns:p14="http://schemas.microsoft.com/office/powerpoint/2010/main" val="10373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dirty="0"/>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21</a:t>
            </a:fld>
            <a:endParaRPr lang="en-US" sz="1200">
              <a:latin typeface="Arial" charset="0"/>
            </a:endParaRPr>
          </a:p>
        </p:txBody>
      </p:sp>
    </p:spTree>
    <p:extLst>
      <p:ext uri="{BB962C8B-B14F-4D97-AF65-F5344CB8AC3E}">
        <p14:creationId xmlns:p14="http://schemas.microsoft.com/office/powerpoint/2010/main" val="365684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22</a:t>
            </a:fld>
            <a:endParaRPr lang="en-US" sz="1200">
              <a:latin typeface="Arial" charset="0"/>
            </a:endParaRPr>
          </a:p>
        </p:txBody>
      </p:sp>
    </p:spTree>
    <p:extLst>
      <p:ext uri="{BB962C8B-B14F-4D97-AF65-F5344CB8AC3E}">
        <p14:creationId xmlns:p14="http://schemas.microsoft.com/office/powerpoint/2010/main" val="301493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NZ"/>
          </a:p>
        </p:txBody>
      </p:sp>
      <p:sp>
        <p:nvSpPr>
          <p:cNvPr id="1771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076CF73-B749-4651-9FD6-151C92D35FE3}" type="slidenum">
              <a:rPr lang="en-US" sz="1200">
                <a:latin typeface="Arial" charset="0"/>
              </a:rPr>
              <a:pPr algn="r"/>
              <a:t>23</a:t>
            </a:fld>
            <a:endParaRPr lang="en-US" sz="1200">
              <a:latin typeface="Arial" charset="0"/>
            </a:endParaRPr>
          </a:p>
        </p:txBody>
      </p:sp>
    </p:spTree>
    <p:extLst>
      <p:ext uri="{BB962C8B-B14F-4D97-AF65-F5344CB8AC3E}">
        <p14:creationId xmlns:p14="http://schemas.microsoft.com/office/powerpoint/2010/main" val="4156483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NZ"/>
          </a:p>
        </p:txBody>
      </p:sp>
      <p:sp>
        <p:nvSpPr>
          <p:cNvPr id="182276" name="Slide Number Placeholder 3"/>
          <p:cNvSpPr>
            <a:spLocks noGrp="1"/>
          </p:cNvSpPr>
          <p:nvPr>
            <p:ph type="sldNum" sz="quarter" idx="5"/>
          </p:nvPr>
        </p:nvSpPr>
        <p:spPr>
          <a:noFill/>
        </p:spPr>
        <p:txBody>
          <a:bodyPr/>
          <a:lstStyle/>
          <a:p>
            <a:fld id="{E2FC6462-5812-4805-8F64-810563076D92}" type="slidenum">
              <a:rPr lang="en-US" smtClean="0"/>
              <a:pPr/>
              <a:t>24</a:t>
            </a:fld>
            <a:endParaRPr lang="en-US"/>
          </a:p>
        </p:txBody>
      </p:sp>
    </p:spTree>
    <p:extLst>
      <p:ext uri="{BB962C8B-B14F-4D97-AF65-F5344CB8AC3E}">
        <p14:creationId xmlns:p14="http://schemas.microsoft.com/office/powerpoint/2010/main" val="115316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NZ"/>
          </a:p>
        </p:txBody>
      </p:sp>
      <p:sp>
        <p:nvSpPr>
          <p:cNvPr id="182276" name="Slide Number Placeholder 3"/>
          <p:cNvSpPr>
            <a:spLocks noGrp="1"/>
          </p:cNvSpPr>
          <p:nvPr>
            <p:ph type="sldNum" sz="quarter" idx="5"/>
          </p:nvPr>
        </p:nvSpPr>
        <p:spPr>
          <a:noFill/>
        </p:spPr>
        <p:txBody>
          <a:bodyPr/>
          <a:lstStyle/>
          <a:p>
            <a:fld id="{E2FC6462-5812-4805-8F64-810563076D92}" type="slidenum">
              <a:rPr lang="en-US" smtClean="0"/>
              <a:pPr/>
              <a:t>25</a:t>
            </a:fld>
            <a:endParaRPr lang="en-US"/>
          </a:p>
        </p:txBody>
      </p:sp>
    </p:spTree>
    <p:extLst>
      <p:ext uri="{BB962C8B-B14F-4D97-AF65-F5344CB8AC3E}">
        <p14:creationId xmlns:p14="http://schemas.microsoft.com/office/powerpoint/2010/main" val="320963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NZ"/>
          </a:p>
        </p:txBody>
      </p:sp>
      <p:sp>
        <p:nvSpPr>
          <p:cNvPr id="191492" name="Slide Number Placeholder 3"/>
          <p:cNvSpPr>
            <a:spLocks noGrp="1"/>
          </p:cNvSpPr>
          <p:nvPr>
            <p:ph type="sldNum" sz="quarter" idx="5"/>
          </p:nvPr>
        </p:nvSpPr>
        <p:spPr>
          <a:noFill/>
        </p:spPr>
        <p:txBody>
          <a:bodyPr/>
          <a:lstStyle/>
          <a:p>
            <a:fld id="{AEC14883-19E6-420A-83BF-B84E7DFEFC45}" type="slidenum">
              <a:rPr lang="en-US" smtClean="0"/>
              <a:pPr/>
              <a:t>26</a:t>
            </a:fld>
            <a:endParaRPr lang="en-US"/>
          </a:p>
        </p:txBody>
      </p:sp>
    </p:spTree>
    <p:extLst>
      <p:ext uri="{BB962C8B-B14F-4D97-AF65-F5344CB8AC3E}">
        <p14:creationId xmlns:p14="http://schemas.microsoft.com/office/powerpoint/2010/main" val="189763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NZ"/>
          </a:p>
        </p:txBody>
      </p:sp>
      <p:sp>
        <p:nvSpPr>
          <p:cNvPr id="191492" name="Slide Number Placeholder 3"/>
          <p:cNvSpPr>
            <a:spLocks noGrp="1"/>
          </p:cNvSpPr>
          <p:nvPr>
            <p:ph type="sldNum" sz="quarter" idx="5"/>
          </p:nvPr>
        </p:nvSpPr>
        <p:spPr>
          <a:noFill/>
        </p:spPr>
        <p:txBody>
          <a:bodyPr/>
          <a:lstStyle/>
          <a:p>
            <a:fld id="{AEC14883-19E6-420A-83BF-B84E7DFEFC45}" type="slidenum">
              <a:rPr lang="en-US" smtClean="0"/>
              <a:pPr/>
              <a:t>27</a:t>
            </a:fld>
            <a:endParaRPr lang="en-US"/>
          </a:p>
        </p:txBody>
      </p:sp>
    </p:spTree>
    <p:extLst>
      <p:ext uri="{BB962C8B-B14F-4D97-AF65-F5344CB8AC3E}">
        <p14:creationId xmlns:p14="http://schemas.microsoft.com/office/powerpoint/2010/main" val="75060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NZ"/>
          </a:p>
        </p:txBody>
      </p:sp>
      <p:sp>
        <p:nvSpPr>
          <p:cNvPr id="147460" name="Slide Number Placeholder 3"/>
          <p:cNvSpPr>
            <a:spLocks noGrp="1"/>
          </p:cNvSpPr>
          <p:nvPr>
            <p:ph type="sldNum" sz="quarter" idx="5"/>
          </p:nvPr>
        </p:nvSpPr>
        <p:spPr>
          <a:noFill/>
        </p:spPr>
        <p:txBody>
          <a:bodyPr/>
          <a:lstStyle/>
          <a:p>
            <a:fld id="{02E1C1F0-72B0-4597-AB3D-40B3003FA1E5}" type="slidenum">
              <a:rPr lang="en-US" smtClean="0"/>
              <a:pPr/>
              <a:t>5</a:t>
            </a:fld>
            <a:endParaRPr lang="en-US"/>
          </a:p>
        </p:txBody>
      </p:sp>
    </p:spTree>
    <p:extLst>
      <p:ext uri="{BB962C8B-B14F-4D97-AF65-F5344CB8AC3E}">
        <p14:creationId xmlns:p14="http://schemas.microsoft.com/office/powerpoint/2010/main" val="79560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NZ" dirty="0"/>
          </a:p>
        </p:txBody>
      </p:sp>
      <p:sp>
        <p:nvSpPr>
          <p:cNvPr id="191492" name="Slide Number Placeholder 3"/>
          <p:cNvSpPr>
            <a:spLocks noGrp="1"/>
          </p:cNvSpPr>
          <p:nvPr>
            <p:ph type="sldNum" sz="quarter" idx="5"/>
          </p:nvPr>
        </p:nvSpPr>
        <p:spPr>
          <a:noFill/>
        </p:spPr>
        <p:txBody>
          <a:bodyPr/>
          <a:lstStyle/>
          <a:p>
            <a:fld id="{AEC14883-19E6-420A-83BF-B84E7DFEFC45}" type="slidenum">
              <a:rPr lang="en-US" smtClean="0"/>
              <a:pPr/>
              <a:t>28</a:t>
            </a:fld>
            <a:endParaRPr lang="en-US"/>
          </a:p>
        </p:txBody>
      </p:sp>
    </p:spTree>
    <p:extLst>
      <p:ext uri="{BB962C8B-B14F-4D97-AF65-F5344CB8AC3E}">
        <p14:creationId xmlns:p14="http://schemas.microsoft.com/office/powerpoint/2010/main" val="230715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pPr eaLnBrk="1" hangingPunct="1"/>
            <a:endParaRPr lang="en-NZ"/>
          </a:p>
        </p:txBody>
      </p:sp>
      <p:sp>
        <p:nvSpPr>
          <p:cNvPr id="19763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9C90F83-679C-480A-9BAE-3640C280436B}" type="slidenum">
              <a:rPr lang="en-US" sz="1200">
                <a:latin typeface="Arial" charset="0"/>
              </a:rPr>
              <a:pPr algn="r"/>
              <a:t>29</a:t>
            </a:fld>
            <a:endParaRPr lang="en-US" sz="1200">
              <a:latin typeface="Arial" charset="0"/>
            </a:endParaRPr>
          </a:p>
        </p:txBody>
      </p:sp>
    </p:spTree>
    <p:extLst>
      <p:ext uri="{BB962C8B-B14F-4D97-AF65-F5344CB8AC3E}">
        <p14:creationId xmlns:p14="http://schemas.microsoft.com/office/powerpoint/2010/main" val="3629603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pPr eaLnBrk="1" hangingPunct="1"/>
            <a:endParaRPr lang="en-NZ"/>
          </a:p>
        </p:txBody>
      </p:sp>
      <p:sp>
        <p:nvSpPr>
          <p:cNvPr id="199684"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69E83479-72B8-424D-A741-DD3AEF085902}" type="slidenum">
              <a:rPr lang="en-US" sz="1200">
                <a:latin typeface="Arial" charset="0"/>
              </a:rPr>
              <a:pPr algn="r"/>
              <a:t>30</a:t>
            </a:fld>
            <a:endParaRPr lang="en-US" sz="1200">
              <a:latin typeface="Arial" charset="0"/>
            </a:endParaRPr>
          </a:p>
        </p:txBody>
      </p:sp>
    </p:spTree>
    <p:extLst>
      <p:ext uri="{BB962C8B-B14F-4D97-AF65-F5344CB8AC3E}">
        <p14:creationId xmlns:p14="http://schemas.microsoft.com/office/powerpoint/2010/main" val="117959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37331EE-357E-468D-9F8D-39F30FD43E5C}" type="slidenum">
              <a:rPr lang="en-NZ" smtClean="0"/>
              <a:pPr/>
              <a:t>31</a:t>
            </a:fld>
            <a:endParaRPr lang="en-NZ"/>
          </a:p>
        </p:txBody>
      </p:sp>
    </p:spTree>
    <p:extLst>
      <p:ext uri="{BB962C8B-B14F-4D97-AF65-F5344CB8AC3E}">
        <p14:creationId xmlns:p14="http://schemas.microsoft.com/office/powerpoint/2010/main" val="3836009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latin typeface="Arial" charset="0"/>
              </a:rPr>
              <a:pPr algn="r"/>
              <a:t>32</a:t>
            </a:fld>
            <a:endParaRPr lang="en-US" sz="1200">
              <a:latin typeface="Arial" charset="0"/>
            </a:endParaRPr>
          </a:p>
        </p:txBody>
      </p:sp>
    </p:spTree>
    <p:extLst>
      <p:ext uri="{BB962C8B-B14F-4D97-AF65-F5344CB8AC3E}">
        <p14:creationId xmlns:p14="http://schemas.microsoft.com/office/powerpoint/2010/main" val="1206525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latin typeface="Arial" charset="0"/>
              </a:rPr>
              <a:pPr algn="r"/>
              <a:t>33</a:t>
            </a:fld>
            <a:endParaRPr lang="en-US" sz="1200">
              <a:latin typeface="Arial" charset="0"/>
            </a:endParaRPr>
          </a:p>
        </p:txBody>
      </p:sp>
    </p:spTree>
    <p:extLst>
      <p:ext uri="{BB962C8B-B14F-4D97-AF65-F5344CB8AC3E}">
        <p14:creationId xmlns:p14="http://schemas.microsoft.com/office/powerpoint/2010/main" val="734969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34</a:t>
            </a:fld>
            <a:endParaRPr lang="en-US" sz="1200">
              <a:solidFill>
                <a:prstClr val="black"/>
              </a:solidFill>
              <a:latin typeface="Arial" charset="0"/>
            </a:endParaRPr>
          </a:p>
        </p:txBody>
      </p:sp>
    </p:spTree>
    <p:extLst>
      <p:ext uri="{BB962C8B-B14F-4D97-AF65-F5344CB8AC3E}">
        <p14:creationId xmlns:p14="http://schemas.microsoft.com/office/powerpoint/2010/main" val="1377500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pPr eaLnBrk="1" hangingPunct="1"/>
            <a:endParaRPr lang="en-NZ"/>
          </a:p>
        </p:txBody>
      </p:sp>
      <p:sp>
        <p:nvSpPr>
          <p:cNvPr id="21811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7C5A0B86-291D-46DE-984D-FE4CCE86E681}" type="slidenum">
              <a:rPr lang="en-US" sz="1200">
                <a:latin typeface="Arial" charset="0"/>
              </a:rPr>
              <a:pPr algn="r"/>
              <a:t>35</a:t>
            </a:fld>
            <a:endParaRPr lang="en-US" sz="1200">
              <a:latin typeface="Arial" charset="0"/>
            </a:endParaRPr>
          </a:p>
        </p:txBody>
      </p:sp>
    </p:spTree>
    <p:extLst>
      <p:ext uri="{BB962C8B-B14F-4D97-AF65-F5344CB8AC3E}">
        <p14:creationId xmlns:p14="http://schemas.microsoft.com/office/powerpoint/2010/main" val="1087737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pPr eaLnBrk="1" hangingPunct="1"/>
            <a:endParaRPr lang="en-NZ"/>
          </a:p>
        </p:txBody>
      </p:sp>
      <p:sp>
        <p:nvSpPr>
          <p:cNvPr id="220164"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3324A1EA-03BE-4710-A74D-BB7DCC7DA465}" type="slidenum">
              <a:rPr lang="en-US" sz="1200">
                <a:latin typeface="Arial" charset="0"/>
              </a:rPr>
              <a:pPr algn="r"/>
              <a:t>36</a:t>
            </a:fld>
            <a:endParaRPr lang="en-US" sz="1200">
              <a:latin typeface="Arial" charset="0"/>
            </a:endParaRPr>
          </a:p>
        </p:txBody>
      </p:sp>
    </p:spTree>
    <p:extLst>
      <p:ext uri="{BB962C8B-B14F-4D97-AF65-F5344CB8AC3E}">
        <p14:creationId xmlns:p14="http://schemas.microsoft.com/office/powerpoint/2010/main" val="2392582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en-NZ"/>
          </a:p>
        </p:txBody>
      </p:sp>
      <p:sp>
        <p:nvSpPr>
          <p:cNvPr id="221188" name="Slide Number Placeholder 3"/>
          <p:cNvSpPr>
            <a:spLocks noGrp="1"/>
          </p:cNvSpPr>
          <p:nvPr>
            <p:ph type="sldNum" sz="quarter" idx="5"/>
          </p:nvPr>
        </p:nvSpPr>
        <p:spPr>
          <a:noFill/>
        </p:spPr>
        <p:txBody>
          <a:bodyPr/>
          <a:lstStyle/>
          <a:p>
            <a:fld id="{36AE6669-9C6E-4469-BD2F-ADE945ED78C2}" type="slidenum">
              <a:rPr lang="en-US" smtClean="0"/>
              <a:pPr/>
              <a:t>37</a:t>
            </a:fld>
            <a:endParaRPr lang="en-US"/>
          </a:p>
        </p:txBody>
      </p:sp>
    </p:spTree>
    <p:extLst>
      <p:ext uri="{BB962C8B-B14F-4D97-AF65-F5344CB8AC3E}">
        <p14:creationId xmlns:p14="http://schemas.microsoft.com/office/powerpoint/2010/main" val="184670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NZ"/>
          </a:p>
        </p:txBody>
      </p:sp>
      <p:sp>
        <p:nvSpPr>
          <p:cNvPr id="151556" name="Slide Number Placeholder 3"/>
          <p:cNvSpPr>
            <a:spLocks noGrp="1"/>
          </p:cNvSpPr>
          <p:nvPr>
            <p:ph type="sldNum" sz="quarter" idx="5"/>
          </p:nvPr>
        </p:nvSpPr>
        <p:spPr>
          <a:noFill/>
        </p:spPr>
        <p:txBody>
          <a:bodyPr/>
          <a:lstStyle/>
          <a:p>
            <a:fld id="{AD7C47CA-A9C7-409E-A7ED-411428910EC0}" type="slidenum">
              <a:rPr lang="en-US" smtClean="0"/>
              <a:pPr/>
              <a:t>6</a:t>
            </a:fld>
            <a:endParaRPr lang="en-US"/>
          </a:p>
        </p:txBody>
      </p:sp>
    </p:spTree>
    <p:extLst>
      <p:ext uri="{BB962C8B-B14F-4D97-AF65-F5344CB8AC3E}">
        <p14:creationId xmlns:p14="http://schemas.microsoft.com/office/powerpoint/2010/main" val="3045274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en-NZ"/>
          </a:p>
        </p:txBody>
      </p:sp>
      <p:sp>
        <p:nvSpPr>
          <p:cNvPr id="222212" name="Slide Number Placeholder 3"/>
          <p:cNvSpPr>
            <a:spLocks noGrp="1"/>
          </p:cNvSpPr>
          <p:nvPr>
            <p:ph type="sldNum" sz="quarter" idx="5"/>
          </p:nvPr>
        </p:nvSpPr>
        <p:spPr>
          <a:noFill/>
        </p:spPr>
        <p:txBody>
          <a:bodyPr/>
          <a:lstStyle/>
          <a:p>
            <a:fld id="{95A22FBD-F854-4D07-9B2C-F3B7BAC66396}" type="slidenum">
              <a:rPr lang="en-US" smtClean="0"/>
              <a:pPr/>
              <a:t>38</a:t>
            </a:fld>
            <a:endParaRPr lang="en-US"/>
          </a:p>
        </p:txBody>
      </p:sp>
    </p:spTree>
    <p:extLst>
      <p:ext uri="{BB962C8B-B14F-4D97-AF65-F5344CB8AC3E}">
        <p14:creationId xmlns:p14="http://schemas.microsoft.com/office/powerpoint/2010/main" val="2523895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NZ"/>
          </a:p>
        </p:txBody>
      </p:sp>
      <p:sp>
        <p:nvSpPr>
          <p:cNvPr id="224260" name="Slide Number Placeholder 3"/>
          <p:cNvSpPr>
            <a:spLocks noGrp="1"/>
          </p:cNvSpPr>
          <p:nvPr>
            <p:ph type="sldNum" sz="quarter" idx="5"/>
          </p:nvPr>
        </p:nvSpPr>
        <p:spPr>
          <a:noFill/>
        </p:spPr>
        <p:txBody>
          <a:bodyPr/>
          <a:lstStyle/>
          <a:p>
            <a:fld id="{EA5455F2-731F-4831-B832-26031C6FDE1F}" type="slidenum">
              <a:rPr lang="en-US" smtClean="0"/>
              <a:pPr/>
              <a:t>39</a:t>
            </a:fld>
            <a:endParaRPr lang="en-US"/>
          </a:p>
        </p:txBody>
      </p:sp>
    </p:spTree>
    <p:extLst>
      <p:ext uri="{BB962C8B-B14F-4D97-AF65-F5344CB8AC3E}">
        <p14:creationId xmlns:p14="http://schemas.microsoft.com/office/powerpoint/2010/main" val="2595650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NZ"/>
          </a:p>
        </p:txBody>
      </p:sp>
      <p:sp>
        <p:nvSpPr>
          <p:cNvPr id="226308" name="Slide Number Placeholder 3"/>
          <p:cNvSpPr>
            <a:spLocks noGrp="1"/>
          </p:cNvSpPr>
          <p:nvPr>
            <p:ph type="sldNum" sz="quarter" idx="5"/>
          </p:nvPr>
        </p:nvSpPr>
        <p:spPr>
          <a:noFill/>
        </p:spPr>
        <p:txBody>
          <a:bodyPr/>
          <a:lstStyle/>
          <a:p>
            <a:fld id="{626414A9-D73C-4097-84D3-869E29346D34}" type="slidenum">
              <a:rPr lang="en-US" smtClean="0"/>
              <a:pPr/>
              <a:t>40</a:t>
            </a:fld>
            <a:endParaRPr lang="en-US"/>
          </a:p>
        </p:txBody>
      </p:sp>
    </p:spTree>
    <p:extLst>
      <p:ext uri="{BB962C8B-B14F-4D97-AF65-F5344CB8AC3E}">
        <p14:creationId xmlns:p14="http://schemas.microsoft.com/office/powerpoint/2010/main" val="2954542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NZ" dirty="0"/>
          </a:p>
        </p:txBody>
      </p:sp>
      <p:sp>
        <p:nvSpPr>
          <p:cNvPr id="227332" name="Slide Number Placeholder 3"/>
          <p:cNvSpPr>
            <a:spLocks noGrp="1"/>
          </p:cNvSpPr>
          <p:nvPr>
            <p:ph type="sldNum" sz="quarter" idx="5"/>
          </p:nvPr>
        </p:nvSpPr>
        <p:spPr>
          <a:noFill/>
        </p:spPr>
        <p:txBody>
          <a:bodyPr/>
          <a:lstStyle/>
          <a:p>
            <a:fld id="{7294345C-4E3D-4EDD-946C-4076D2C6BCD2}" type="slidenum">
              <a:rPr lang="en-US" smtClean="0"/>
              <a:pPr/>
              <a:t>41</a:t>
            </a:fld>
            <a:endParaRPr lang="en-US"/>
          </a:p>
        </p:txBody>
      </p:sp>
    </p:spTree>
    <p:extLst>
      <p:ext uri="{BB962C8B-B14F-4D97-AF65-F5344CB8AC3E}">
        <p14:creationId xmlns:p14="http://schemas.microsoft.com/office/powerpoint/2010/main" val="3984186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p:spPr>
        <p:txBody>
          <a:bodyPr/>
          <a:lstStyle/>
          <a:p>
            <a:pPr eaLnBrk="1" hangingPunct="1"/>
            <a:endParaRPr lang="en-NZ"/>
          </a:p>
        </p:txBody>
      </p:sp>
      <p:sp>
        <p:nvSpPr>
          <p:cNvPr id="225284" name="Slide Number Placeholder 3"/>
          <p:cNvSpPr>
            <a:spLocks noGrp="1"/>
          </p:cNvSpPr>
          <p:nvPr>
            <p:ph type="sldNum" sz="quarter" idx="5"/>
          </p:nvPr>
        </p:nvSpPr>
        <p:spPr>
          <a:noFill/>
        </p:spPr>
        <p:txBody>
          <a:bodyPr/>
          <a:lstStyle/>
          <a:p>
            <a:fld id="{75B19871-DB09-4363-813A-16C9F49D6569}" type="slidenum">
              <a:rPr lang="en-US" smtClean="0"/>
              <a:pPr/>
              <a:t>42</a:t>
            </a:fld>
            <a:endParaRPr lang="en-US"/>
          </a:p>
        </p:txBody>
      </p:sp>
    </p:spTree>
    <p:extLst>
      <p:ext uri="{BB962C8B-B14F-4D97-AF65-F5344CB8AC3E}">
        <p14:creationId xmlns:p14="http://schemas.microsoft.com/office/powerpoint/2010/main" val="2608979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37331EE-357E-468D-9F8D-39F30FD43E5C}" type="slidenum">
              <a:rPr lang="en-NZ" smtClean="0"/>
              <a:pPr/>
              <a:t>43</a:t>
            </a:fld>
            <a:endParaRPr lang="en-NZ"/>
          </a:p>
        </p:txBody>
      </p:sp>
    </p:spTree>
    <p:extLst>
      <p:ext uri="{BB962C8B-B14F-4D97-AF65-F5344CB8AC3E}">
        <p14:creationId xmlns:p14="http://schemas.microsoft.com/office/powerpoint/2010/main" val="4077275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37331EE-357E-468D-9F8D-39F30FD43E5C}" type="slidenum">
              <a:rPr lang="en-NZ" smtClean="0"/>
              <a:pPr/>
              <a:t>44</a:t>
            </a:fld>
            <a:endParaRPr lang="en-NZ"/>
          </a:p>
        </p:txBody>
      </p:sp>
    </p:spTree>
    <p:extLst>
      <p:ext uri="{BB962C8B-B14F-4D97-AF65-F5344CB8AC3E}">
        <p14:creationId xmlns:p14="http://schemas.microsoft.com/office/powerpoint/2010/main" val="962152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NZ"/>
          </a:p>
        </p:txBody>
      </p:sp>
      <p:sp>
        <p:nvSpPr>
          <p:cNvPr id="233476" name="Slide Number Placeholder 3"/>
          <p:cNvSpPr>
            <a:spLocks noGrp="1"/>
          </p:cNvSpPr>
          <p:nvPr>
            <p:ph type="sldNum" sz="quarter" idx="5"/>
          </p:nvPr>
        </p:nvSpPr>
        <p:spPr>
          <a:noFill/>
        </p:spPr>
        <p:txBody>
          <a:bodyPr/>
          <a:lstStyle/>
          <a:p>
            <a:fld id="{59B1BFC2-14E1-42E5-992C-018AAEE1C14D}" type="slidenum">
              <a:rPr lang="en-US" smtClean="0"/>
              <a:pPr/>
              <a:t>45</a:t>
            </a:fld>
            <a:endParaRPr lang="en-US"/>
          </a:p>
        </p:txBody>
      </p:sp>
    </p:spTree>
    <p:extLst>
      <p:ext uri="{BB962C8B-B14F-4D97-AF65-F5344CB8AC3E}">
        <p14:creationId xmlns:p14="http://schemas.microsoft.com/office/powerpoint/2010/main" val="3885495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pPr eaLnBrk="1" hangingPunct="1"/>
            <a:endParaRPr lang="en-NZ"/>
          </a:p>
        </p:txBody>
      </p:sp>
      <p:sp>
        <p:nvSpPr>
          <p:cNvPr id="228356" name="Slide Number Placeholder 3"/>
          <p:cNvSpPr>
            <a:spLocks noGrp="1"/>
          </p:cNvSpPr>
          <p:nvPr>
            <p:ph type="sldNum" sz="quarter" idx="5"/>
          </p:nvPr>
        </p:nvSpPr>
        <p:spPr>
          <a:noFill/>
        </p:spPr>
        <p:txBody>
          <a:bodyPr/>
          <a:lstStyle/>
          <a:p>
            <a:fld id="{82863B9C-B791-4584-BB50-769072658779}" type="slidenum">
              <a:rPr lang="en-US" smtClean="0"/>
              <a:pPr/>
              <a:t>46</a:t>
            </a:fld>
            <a:endParaRPr lang="en-US"/>
          </a:p>
        </p:txBody>
      </p:sp>
    </p:spTree>
    <p:extLst>
      <p:ext uri="{BB962C8B-B14F-4D97-AF65-F5344CB8AC3E}">
        <p14:creationId xmlns:p14="http://schemas.microsoft.com/office/powerpoint/2010/main" val="2483491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NZ"/>
          </a:p>
        </p:txBody>
      </p:sp>
      <p:sp>
        <p:nvSpPr>
          <p:cNvPr id="161796" name="Slide Number Placeholder 3"/>
          <p:cNvSpPr>
            <a:spLocks noGrp="1"/>
          </p:cNvSpPr>
          <p:nvPr>
            <p:ph type="sldNum" sz="quarter" idx="5"/>
          </p:nvPr>
        </p:nvSpPr>
        <p:spPr>
          <a:noFill/>
        </p:spPr>
        <p:txBody>
          <a:bodyPr/>
          <a:lstStyle/>
          <a:p>
            <a:fld id="{045F5B0D-E983-4F67-B43F-EE45A0DFBC94}"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7141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NZ"/>
          </a:p>
        </p:txBody>
      </p:sp>
      <p:sp>
        <p:nvSpPr>
          <p:cNvPr id="152580" name="Slide Number Placeholder 3"/>
          <p:cNvSpPr>
            <a:spLocks noGrp="1"/>
          </p:cNvSpPr>
          <p:nvPr>
            <p:ph type="sldNum" sz="quarter" idx="5"/>
          </p:nvPr>
        </p:nvSpPr>
        <p:spPr>
          <a:noFill/>
        </p:spPr>
        <p:txBody>
          <a:bodyPr/>
          <a:lstStyle/>
          <a:p>
            <a:fld id="{E9773DB1-774E-42FE-9EB8-F32139FFC11E}" type="slidenum">
              <a:rPr lang="en-US" smtClean="0"/>
              <a:pPr/>
              <a:t>7</a:t>
            </a:fld>
            <a:endParaRPr lang="en-US"/>
          </a:p>
        </p:txBody>
      </p:sp>
    </p:spTree>
    <p:extLst>
      <p:ext uri="{BB962C8B-B14F-4D97-AF65-F5344CB8AC3E}">
        <p14:creationId xmlns:p14="http://schemas.microsoft.com/office/powerpoint/2010/main" val="1983634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endParaRPr lang="en-NZ"/>
          </a:p>
        </p:txBody>
      </p:sp>
      <p:sp>
        <p:nvSpPr>
          <p:cNvPr id="239620" name="Slide Number Placeholder 3"/>
          <p:cNvSpPr>
            <a:spLocks noGrp="1"/>
          </p:cNvSpPr>
          <p:nvPr>
            <p:ph type="sldNum" sz="quarter" idx="5"/>
          </p:nvPr>
        </p:nvSpPr>
        <p:spPr>
          <a:noFill/>
        </p:spPr>
        <p:txBody>
          <a:bodyPr/>
          <a:lstStyle/>
          <a:p>
            <a:fld id="{8D307407-EA4B-4844-B8F6-1FA5FE217FE6}" type="slidenum">
              <a:rPr lang="en-US" smtClean="0"/>
              <a:pPr/>
              <a:t>48</a:t>
            </a:fld>
            <a:endParaRPr lang="en-US"/>
          </a:p>
        </p:txBody>
      </p:sp>
    </p:spTree>
    <p:extLst>
      <p:ext uri="{BB962C8B-B14F-4D97-AF65-F5344CB8AC3E}">
        <p14:creationId xmlns:p14="http://schemas.microsoft.com/office/powerpoint/2010/main" val="2977607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p:spPr>
        <p:txBody>
          <a:bodyPr/>
          <a:lstStyle/>
          <a:p>
            <a:endParaRPr lang="en-NZ"/>
          </a:p>
        </p:txBody>
      </p:sp>
      <p:sp>
        <p:nvSpPr>
          <p:cNvPr id="241668" name="Slide Number Placeholder 3"/>
          <p:cNvSpPr>
            <a:spLocks noGrp="1"/>
          </p:cNvSpPr>
          <p:nvPr>
            <p:ph type="sldNum" sz="quarter" idx="5"/>
          </p:nvPr>
        </p:nvSpPr>
        <p:spPr>
          <a:noFill/>
        </p:spPr>
        <p:txBody>
          <a:bodyPr/>
          <a:lstStyle/>
          <a:p>
            <a:fld id="{F831CAC1-8FDC-40C6-A99C-3CE10074D637}" type="slidenum">
              <a:rPr lang="en-US" smtClean="0"/>
              <a:pPr/>
              <a:t>49</a:t>
            </a:fld>
            <a:endParaRPr lang="en-US"/>
          </a:p>
        </p:txBody>
      </p:sp>
    </p:spTree>
    <p:extLst>
      <p:ext uri="{BB962C8B-B14F-4D97-AF65-F5344CB8AC3E}">
        <p14:creationId xmlns:p14="http://schemas.microsoft.com/office/powerpoint/2010/main" val="3055800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pPr eaLnBrk="1" hangingPunct="1"/>
            <a:endParaRPr lang="en-NZ"/>
          </a:p>
        </p:txBody>
      </p:sp>
      <p:sp>
        <p:nvSpPr>
          <p:cNvPr id="242692" name="Slide Number Placeholder 3"/>
          <p:cNvSpPr>
            <a:spLocks noGrp="1"/>
          </p:cNvSpPr>
          <p:nvPr>
            <p:ph type="sldNum" sz="quarter" idx="5"/>
          </p:nvPr>
        </p:nvSpPr>
        <p:spPr>
          <a:noFill/>
        </p:spPr>
        <p:txBody>
          <a:bodyPr/>
          <a:lstStyle/>
          <a:p>
            <a:fld id="{54713915-B9B1-4EBC-A3A8-4CD8B984FF66}" type="slidenum">
              <a:rPr lang="en-US" smtClean="0"/>
              <a:pPr/>
              <a:t>50</a:t>
            </a:fld>
            <a:endParaRPr lang="en-US"/>
          </a:p>
        </p:txBody>
      </p:sp>
    </p:spTree>
    <p:extLst>
      <p:ext uri="{BB962C8B-B14F-4D97-AF65-F5344CB8AC3E}">
        <p14:creationId xmlns:p14="http://schemas.microsoft.com/office/powerpoint/2010/main" val="4131045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52</a:t>
            </a:fld>
            <a:endParaRPr lang="en-US" sz="1200">
              <a:solidFill>
                <a:prstClr val="black"/>
              </a:solidFill>
              <a:latin typeface="Arial" charset="0"/>
            </a:endParaRPr>
          </a:p>
        </p:txBody>
      </p:sp>
    </p:spTree>
    <p:extLst>
      <p:ext uri="{BB962C8B-B14F-4D97-AF65-F5344CB8AC3E}">
        <p14:creationId xmlns:p14="http://schemas.microsoft.com/office/powerpoint/2010/main" val="1282683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53</a:t>
            </a:fld>
            <a:endParaRPr lang="en-US" sz="1200">
              <a:solidFill>
                <a:prstClr val="black"/>
              </a:solidFill>
              <a:latin typeface="Arial" charset="0"/>
            </a:endParaRPr>
          </a:p>
        </p:txBody>
      </p:sp>
    </p:spTree>
    <p:extLst>
      <p:ext uri="{BB962C8B-B14F-4D97-AF65-F5344CB8AC3E}">
        <p14:creationId xmlns:p14="http://schemas.microsoft.com/office/powerpoint/2010/main" val="1467157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pPr eaLnBrk="1" hangingPunct="1"/>
            <a:endParaRPr lang="en-NZ"/>
          </a:p>
        </p:txBody>
      </p:sp>
      <p:sp>
        <p:nvSpPr>
          <p:cNvPr id="202756" name="Slide Number Placeholder 3"/>
          <p:cNvSpPr txBox="1">
            <a:spLocks noGrp="1"/>
          </p:cNvSpPr>
          <p:nvPr/>
        </p:nvSpPr>
        <p:spPr bwMode="auto">
          <a:xfrm>
            <a:off x="3850444" y="9377316"/>
            <a:ext cx="2945659" cy="493633"/>
          </a:xfrm>
          <a:prstGeom prst="rect">
            <a:avLst/>
          </a:prstGeom>
          <a:noFill/>
          <a:ln w="9525">
            <a:noFill/>
            <a:miter lim="800000"/>
            <a:headEnd/>
            <a:tailEnd/>
          </a:ln>
        </p:spPr>
        <p:txBody>
          <a:bodyPr anchor="b"/>
          <a:lstStyle/>
          <a:p>
            <a:pPr algn="r"/>
            <a:fld id="{0B6F6754-84F8-46A2-8D71-61F2A8DB6F61}" type="slidenum">
              <a:rPr lang="en-US" sz="1200">
                <a:solidFill>
                  <a:prstClr val="black"/>
                </a:solidFill>
                <a:latin typeface="Arial" charset="0"/>
              </a:rPr>
              <a:pPr algn="r"/>
              <a:t>54</a:t>
            </a:fld>
            <a:endParaRPr lang="en-US" sz="1200">
              <a:solidFill>
                <a:prstClr val="black"/>
              </a:solidFill>
              <a:latin typeface="Arial" charset="0"/>
            </a:endParaRPr>
          </a:p>
        </p:txBody>
      </p:sp>
    </p:spTree>
    <p:extLst>
      <p:ext uri="{BB962C8B-B14F-4D97-AF65-F5344CB8AC3E}">
        <p14:creationId xmlns:p14="http://schemas.microsoft.com/office/powerpoint/2010/main" val="499042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8" name="Slide Image Placeholder 1"/>
          <p:cNvSpPr>
            <a:spLocks noGrp="1" noRot="1" noChangeAspect="1" noTextEdit="1"/>
          </p:cNvSpPr>
          <p:nvPr>
            <p:ph type="sldImg"/>
          </p:nvPr>
        </p:nvSpPr>
        <p:spPr>
          <a:ln/>
        </p:spPr>
      </p:sp>
      <p:sp>
        <p:nvSpPr>
          <p:cNvPr id="1857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a:p>
        </p:txBody>
      </p:sp>
      <p:sp>
        <p:nvSpPr>
          <p:cNvPr id="1857540" name="Slide Number Placeholder 3"/>
          <p:cNvSpPr txBox="1">
            <a:spLocks noGrp="1"/>
          </p:cNvSpPr>
          <p:nvPr/>
        </p:nvSpPr>
        <p:spPr bwMode="auto">
          <a:xfrm>
            <a:off x="3850444" y="9377316"/>
            <a:ext cx="2945659" cy="4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Wingdings 2" pitchFamily="18" charset="2"/>
              </a:defRPr>
            </a:lvl1pPr>
            <a:lvl2pPr marL="742950" indent="-285750" eaLnBrk="0" hangingPunct="0">
              <a:defRPr>
                <a:solidFill>
                  <a:schemeClr val="tx1"/>
                </a:solidFill>
                <a:latin typeface="Wingdings 2" pitchFamily="18" charset="2"/>
              </a:defRPr>
            </a:lvl2pPr>
            <a:lvl3pPr marL="1143000" indent="-228600" eaLnBrk="0" hangingPunct="0">
              <a:defRPr>
                <a:solidFill>
                  <a:schemeClr val="tx1"/>
                </a:solidFill>
                <a:latin typeface="Wingdings 2" pitchFamily="18" charset="2"/>
              </a:defRPr>
            </a:lvl3pPr>
            <a:lvl4pPr marL="1600200" indent="-228600" eaLnBrk="0" hangingPunct="0">
              <a:defRPr>
                <a:solidFill>
                  <a:schemeClr val="tx1"/>
                </a:solidFill>
                <a:latin typeface="Wingdings 2" pitchFamily="18" charset="2"/>
              </a:defRPr>
            </a:lvl4pPr>
            <a:lvl5pPr marL="2057400" indent="-228600" eaLnBrk="0" hangingPunct="0">
              <a:defRPr>
                <a:solidFill>
                  <a:schemeClr val="tx1"/>
                </a:solidFill>
                <a:latin typeface="Wingdings 2" pitchFamily="18" charset="2"/>
              </a:defRPr>
            </a:lvl5pPr>
            <a:lvl6pPr marL="2514600" indent="-228600" algn="ctr" eaLnBrk="0" fontAlgn="base" hangingPunct="0">
              <a:spcBef>
                <a:spcPct val="0"/>
              </a:spcBef>
              <a:spcAft>
                <a:spcPct val="0"/>
              </a:spcAft>
              <a:defRPr>
                <a:solidFill>
                  <a:schemeClr val="tx1"/>
                </a:solidFill>
                <a:latin typeface="Wingdings 2" pitchFamily="18" charset="2"/>
              </a:defRPr>
            </a:lvl6pPr>
            <a:lvl7pPr marL="2971800" indent="-228600" algn="ctr" eaLnBrk="0" fontAlgn="base" hangingPunct="0">
              <a:spcBef>
                <a:spcPct val="0"/>
              </a:spcBef>
              <a:spcAft>
                <a:spcPct val="0"/>
              </a:spcAft>
              <a:defRPr>
                <a:solidFill>
                  <a:schemeClr val="tx1"/>
                </a:solidFill>
                <a:latin typeface="Wingdings 2" pitchFamily="18" charset="2"/>
              </a:defRPr>
            </a:lvl7pPr>
            <a:lvl8pPr marL="3429000" indent="-228600" algn="ctr" eaLnBrk="0" fontAlgn="base" hangingPunct="0">
              <a:spcBef>
                <a:spcPct val="0"/>
              </a:spcBef>
              <a:spcAft>
                <a:spcPct val="0"/>
              </a:spcAft>
              <a:defRPr>
                <a:solidFill>
                  <a:schemeClr val="tx1"/>
                </a:solidFill>
                <a:latin typeface="Wingdings 2" pitchFamily="18" charset="2"/>
              </a:defRPr>
            </a:lvl8pPr>
            <a:lvl9pPr marL="3886200" indent="-228600" algn="ctr" eaLnBrk="0" fontAlgn="base" hangingPunct="0">
              <a:spcBef>
                <a:spcPct val="0"/>
              </a:spcBef>
              <a:spcAft>
                <a:spcPct val="0"/>
              </a:spcAft>
              <a:defRPr>
                <a:solidFill>
                  <a:schemeClr val="tx1"/>
                </a:solidFill>
                <a:latin typeface="Wingdings 2" pitchFamily="18" charset="2"/>
              </a:defRPr>
            </a:lvl9pPr>
          </a:lstStyle>
          <a:p>
            <a:pPr algn="r" eaLnBrk="1" hangingPunct="1"/>
            <a:fld id="{9BD277BC-E948-4FD8-8FFF-E1EFEA49DD0D}" type="slidenum">
              <a:rPr lang="en-US" sz="1200">
                <a:latin typeface="Arial" charset="0"/>
              </a:rPr>
              <a:pPr algn="r" eaLnBrk="1" hangingPunct="1"/>
              <a:t>55</a:t>
            </a:fld>
            <a:endParaRPr lang="en-US" sz="1200">
              <a:latin typeface="Arial" charset="0"/>
            </a:endParaRPr>
          </a:p>
        </p:txBody>
      </p:sp>
    </p:spTree>
    <p:extLst>
      <p:ext uri="{BB962C8B-B14F-4D97-AF65-F5344CB8AC3E}">
        <p14:creationId xmlns:p14="http://schemas.microsoft.com/office/powerpoint/2010/main" val="256040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NZ"/>
          </a:p>
        </p:txBody>
      </p:sp>
      <p:sp>
        <p:nvSpPr>
          <p:cNvPr id="152580" name="Slide Number Placeholder 3"/>
          <p:cNvSpPr>
            <a:spLocks noGrp="1"/>
          </p:cNvSpPr>
          <p:nvPr>
            <p:ph type="sldNum" sz="quarter" idx="5"/>
          </p:nvPr>
        </p:nvSpPr>
        <p:spPr>
          <a:noFill/>
        </p:spPr>
        <p:txBody>
          <a:bodyPr/>
          <a:lstStyle/>
          <a:p>
            <a:fld id="{E9773DB1-774E-42FE-9EB8-F32139FFC11E}" type="slidenum">
              <a:rPr lang="en-US" smtClean="0"/>
              <a:pPr/>
              <a:t>8</a:t>
            </a:fld>
            <a:endParaRPr lang="en-US"/>
          </a:p>
        </p:txBody>
      </p:sp>
    </p:spTree>
    <p:extLst>
      <p:ext uri="{BB962C8B-B14F-4D97-AF65-F5344CB8AC3E}">
        <p14:creationId xmlns:p14="http://schemas.microsoft.com/office/powerpoint/2010/main" val="428320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NZ"/>
          </a:p>
        </p:txBody>
      </p:sp>
      <p:sp>
        <p:nvSpPr>
          <p:cNvPr id="156676" name="Slide Number Placeholder 3"/>
          <p:cNvSpPr>
            <a:spLocks noGrp="1"/>
          </p:cNvSpPr>
          <p:nvPr>
            <p:ph type="sldNum" sz="quarter" idx="5"/>
          </p:nvPr>
        </p:nvSpPr>
        <p:spPr>
          <a:noFill/>
        </p:spPr>
        <p:txBody>
          <a:bodyPr/>
          <a:lstStyle/>
          <a:p>
            <a:fld id="{21692F6A-FC2C-4B74-85CA-FDC86274E9DA}" type="slidenum">
              <a:rPr lang="en-US" smtClean="0"/>
              <a:pPr/>
              <a:t>9</a:t>
            </a:fld>
            <a:endParaRPr lang="en-US"/>
          </a:p>
        </p:txBody>
      </p:sp>
    </p:spTree>
    <p:extLst>
      <p:ext uri="{BB962C8B-B14F-4D97-AF65-F5344CB8AC3E}">
        <p14:creationId xmlns:p14="http://schemas.microsoft.com/office/powerpoint/2010/main" val="341687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NZ" dirty="0"/>
          </a:p>
        </p:txBody>
      </p:sp>
      <p:sp>
        <p:nvSpPr>
          <p:cNvPr id="158724" name="Slide Number Placeholder 3"/>
          <p:cNvSpPr>
            <a:spLocks noGrp="1"/>
          </p:cNvSpPr>
          <p:nvPr>
            <p:ph type="sldNum" sz="quarter" idx="5"/>
          </p:nvPr>
        </p:nvSpPr>
        <p:spPr>
          <a:noFill/>
        </p:spPr>
        <p:txBody>
          <a:bodyPr/>
          <a:lstStyle/>
          <a:p>
            <a:fld id="{BB61B345-1942-47C1-A546-50C76ADFF5EA}" type="slidenum">
              <a:rPr lang="en-US" smtClean="0"/>
              <a:pPr/>
              <a:t>10</a:t>
            </a:fld>
            <a:endParaRPr lang="en-US"/>
          </a:p>
        </p:txBody>
      </p:sp>
    </p:spTree>
    <p:extLst>
      <p:ext uri="{BB962C8B-B14F-4D97-AF65-F5344CB8AC3E}">
        <p14:creationId xmlns:p14="http://schemas.microsoft.com/office/powerpoint/2010/main" val="103815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NZ"/>
          </a:p>
        </p:txBody>
      </p:sp>
      <p:sp>
        <p:nvSpPr>
          <p:cNvPr id="158724" name="Slide Number Placeholder 3"/>
          <p:cNvSpPr>
            <a:spLocks noGrp="1"/>
          </p:cNvSpPr>
          <p:nvPr>
            <p:ph type="sldNum" sz="quarter" idx="5"/>
          </p:nvPr>
        </p:nvSpPr>
        <p:spPr>
          <a:noFill/>
        </p:spPr>
        <p:txBody>
          <a:bodyPr/>
          <a:lstStyle/>
          <a:p>
            <a:fld id="{BB61B345-1942-47C1-A546-50C76ADFF5EA}" type="slidenum">
              <a:rPr lang="en-US" smtClean="0"/>
              <a:pPr/>
              <a:t>11</a:t>
            </a:fld>
            <a:endParaRPr lang="en-US"/>
          </a:p>
        </p:txBody>
      </p:sp>
    </p:spTree>
    <p:extLst>
      <p:ext uri="{BB962C8B-B14F-4D97-AF65-F5344CB8AC3E}">
        <p14:creationId xmlns:p14="http://schemas.microsoft.com/office/powerpoint/2010/main" val="392394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NZ"/>
          </a:p>
        </p:txBody>
      </p:sp>
      <p:sp>
        <p:nvSpPr>
          <p:cNvPr id="158724" name="Slide Number Placeholder 3"/>
          <p:cNvSpPr>
            <a:spLocks noGrp="1"/>
          </p:cNvSpPr>
          <p:nvPr>
            <p:ph type="sldNum" sz="quarter" idx="5"/>
          </p:nvPr>
        </p:nvSpPr>
        <p:spPr>
          <a:noFill/>
        </p:spPr>
        <p:txBody>
          <a:bodyPr/>
          <a:lstStyle/>
          <a:p>
            <a:fld id="{BB61B345-1942-47C1-A546-50C76ADFF5EA}" type="slidenum">
              <a:rPr lang="en-US" smtClean="0"/>
              <a:pPr/>
              <a:t>12</a:t>
            </a:fld>
            <a:endParaRPr lang="en-US"/>
          </a:p>
        </p:txBody>
      </p:sp>
    </p:spTree>
    <p:extLst>
      <p:ext uri="{BB962C8B-B14F-4D97-AF65-F5344CB8AC3E}">
        <p14:creationId xmlns:p14="http://schemas.microsoft.com/office/powerpoint/2010/main" val="227508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A10470-3037-41CE-BAF8-90328B2F25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48FA30-D6F6-43BC-A423-3BD7BB8FF6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8ECE0-0582-4F76-9C45-E23624591D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6A94F0-6F01-4215-9A14-D41AA3075FD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F4B8FE-3BD7-4116-9028-A91B8FBF093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NZ"/>
          </a:p>
        </p:txBody>
      </p:sp>
      <p:sp>
        <p:nvSpPr>
          <p:cNvPr id="3" name="Table Placeholder 2"/>
          <p:cNvSpPr>
            <a:spLocks noGrp="1"/>
          </p:cNvSpPr>
          <p:nvPr>
            <p:ph type="tbl" idx="1"/>
          </p:nvPr>
        </p:nvSpPr>
        <p:spPr>
          <a:xfrm>
            <a:off x="457200" y="1600200"/>
            <a:ext cx="8229600" cy="4525963"/>
          </a:xfrm>
        </p:spPr>
        <p:txBody>
          <a:bodyPr/>
          <a:lstStyle/>
          <a:p>
            <a:pPr lvl="0"/>
            <a:endParaRPr lang="en-NZ"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C4C60A-59BB-44AF-A293-9F534B53C0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0E6532-3CC2-4BFF-B9ED-D2CEC01088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B0A6DE-8D39-41C3-902D-AA0EBE0519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ACAF83-ADCE-484F-BE40-BBDD7D70CD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61148A-6E5E-4665-A43C-4A80720ACF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F60BE7-AFF8-4E52-B459-6EF1F39B74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3D2C46-91A9-400D-8D24-F907B01E92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2E6F8A-619B-4716-866D-373EF7A8DA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72DECA-CC31-4858-945C-99AA378946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4" tIns="45708" rIns="91414" bIns="45708" numCol="1" anchor="t" anchorCtr="0" compatLnSpc="1">
            <a:prstTxWarp prst="textNoShape">
              <a:avLst/>
            </a:prstTxWarp>
          </a:bodyPr>
          <a:lstStyle>
            <a:lvl1pPr algn="l">
              <a:defRPr sz="1400">
                <a:latin typeface="Arial" charset="0"/>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4" tIns="45708" rIns="91414" bIns="45708"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4" tIns="45708" rIns="91414" bIns="45708" numCol="1" anchor="t" anchorCtr="0" compatLnSpc="1">
            <a:prstTxWarp prst="textNoShape">
              <a:avLst/>
            </a:prstTxWarp>
          </a:bodyPr>
          <a:lstStyle>
            <a:lvl1pPr algn="r">
              <a:defRPr sz="1400">
                <a:latin typeface="Arial" charset="0"/>
                <a:cs typeface="+mn-cs"/>
              </a:defRPr>
            </a:lvl1pPr>
          </a:lstStyle>
          <a:p>
            <a:pPr>
              <a:defRPr/>
            </a:pPr>
            <a:fld id="{9012CDE4-DF57-4483-9F48-FDAA346A1C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3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700">
          <a:solidFill>
            <a:schemeClr val="tx1"/>
          </a:solidFill>
          <a:latin typeface="+mn-lt"/>
        </a:defRPr>
      </a:lvl2pPr>
      <a:lvl3pPr marL="1144588" indent="-230188" algn="l" rtl="0" eaLnBrk="0" fontAlgn="base" hangingPunct="0">
        <a:spcBef>
          <a:spcPct val="20000"/>
        </a:spcBef>
        <a:spcAft>
          <a:spcPct val="0"/>
        </a:spcAft>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fontAlgn="base">
        <a:spcBef>
          <a:spcPct val="20000"/>
        </a:spcBef>
        <a:spcAft>
          <a:spcPct val="0"/>
        </a:spcAft>
        <a:buChar char="»"/>
        <a:defRPr sz="2000">
          <a:solidFill>
            <a:schemeClr val="tx1"/>
          </a:solidFill>
          <a:latin typeface="+mn-lt"/>
        </a:defRPr>
      </a:lvl6pPr>
      <a:lvl7pPr marL="2971800" indent="-230188" algn="l" rtl="0" fontAlgn="base">
        <a:spcBef>
          <a:spcPct val="20000"/>
        </a:spcBef>
        <a:spcAft>
          <a:spcPct val="0"/>
        </a:spcAft>
        <a:buChar char="»"/>
        <a:defRPr sz="2000">
          <a:solidFill>
            <a:schemeClr val="tx1"/>
          </a:solidFill>
          <a:latin typeface="+mn-lt"/>
        </a:defRPr>
      </a:lvl7pPr>
      <a:lvl8pPr marL="3429000" indent="-230188" algn="l" rtl="0" fontAlgn="base">
        <a:spcBef>
          <a:spcPct val="20000"/>
        </a:spcBef>
        <a:spcAft>
          <a:spcPct val="0"/>
        </a:spcAft>
        <a:buChar char="»"/>
        <a:defRPr sz="2000">
          <a:solidFill>
            <a:schemeClr val="tx1"/>
          </a:solidFill>
          <a:latin typeface="+mn-lt"/>
        </a:defRPr>
      </a:lvl8pPr>
      <a:lvl9pPr marL="3886200" indent="-2301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
          <p:cNvGraphicFramePr>
            <a:graphicFrameLocks/>
          </p:cNvGraphicFramePr>
          <p:nvPr>
            <p:extLst>
              <p:ext uri="{D42A27DB-BD31-4B8C-83A1-F6EECF244321}">
                <p14:modId xmlns:p14="http://schemas.microsoft.com/office/powerpoint/2010/main" val="1357993479"/>
              </p:ext>
            </p:extLst>
          </p:nvPr>
        </p:nvGraphicFramePr>
        <p:xfrm>
          <a:off x="127716" y="1073394"/>
          <a:ext cx="8888568" cy="2397888"/>
        </p:xfrm>
        <a:graphic>
          <a:graphicData uri="http://schemas.openxmlformats.org/drawingml/2006/table">
            <a:tbl>
              <a:tblPr/>
              <a:tblGrid>
                <a:gridCol w="4588300">
                  <a:extLst>
                    <a:ext uri="{9D8B030D-6E8A-4147-A177-3AD203B41FA5}">
                      <a16:colId xmlns:a16="http://schemas.microsoft.com/office/drawing/2014/main" val="20000"/>
                    </a:ext>
                  </a:extLst>
                </a:gridCol>
                <a:gridCol w="4300268">
                  <a:extLst>
                    <a:ext uri="{9D8B030D-6E8A-4147-A177-3AD203B41FA5}">
                      <a16:colId xmlns:a16="http://schemas.microsoft.com/office/drawing/2014/main" val="20001"/>
                    </a:ext>
                  </a:extLst>
                </a:gridCol>
              </a:tblGrid>
              <a:tr h="20755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chemeClr val="tx1"/>
                          </a:solidFill>
                          <a:effectLst/>
                          <a:latin typeface="Century Gothic" pitchFamily="34" charset="0"/>
                        </a:rPr>
                        <a:t>Te reo Māori </a:t>
                      </a:r>
                      <a:r>
                        <a:rPr kumimoji="0" lang="pt-BR" sz="3600" b="0" i="0" u="none" strike="noStrike" cap="none" normalizeH="0" baseline="0" dirty="0">
                          <a:ln>
                            <a:noFill/>
                          </a:ln>
                          <a:solidFill>
                            <a:schemeClr val="tx1"/>
                          </a:solidFill>
                          <a:effectLst/>
                          <a:latin typeface="Century Gothic" pitchFamily="34" charset="0"/>
                        </a:rPr>
                        <a:t>on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0" i="0" u="none" strike="noStrike" cap="none" normalizeH="0" baseline="0" dirty="0">
                          <a:ln>
                            <a:noFill/>
                          </a:ln>
                          <a:solidFill>
                            <a:schemeClr val="tx1"/>
                          </a:solidFill>
                          <a:effectLst/>
                          <a:latin typeface="Century Gothic" pitchFamily="34" charset="0"/>
                        </a:rPr>
                        <a:t>the left side with iwi/ peoples and pirihi/ priests parts.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English</a:t>
                      </a:r>
                      <a:r>
                        <a:rPr kumimoji="0" lang="en-GB" sz="3200" b="0"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a:ln>
                            <a:noFill/>
                          </a:ln>
                          <a:solidFill>
                            <a:schemeClr val="tx1"/>
                          </a:solidFill>
                          <a:effectLst/>
                          <a:latin typeface="Century Gothic" pitchFamily="34" charset="0"/>
                        </a:rPr>
                        <a:t>language</a:t>
                      </a:r>
                      <a:r>
                        <a:rPr kumimoji="0" lang="en-GB" sz="3200" b="0" i="0" u="none" strike="noStrike" cap="none" normalizeH="0" baseline="0" dirty="0">
                          <a:ln>
                            <a:noFill/>
                          </a:ln>
                          <a:solidFill>
                            <a:schemeClr val="tx1"/>
                          </a:solidFill>
                          <a:effectLst/>
                          <a:latin typeface="Century Gothic" pitchFamily="34" charset="0"/>
                        </a:rPr>
                        <a:t> on the right side.</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755576" y="260648"/>
            <a:ext cx="8136904" cy="400110"/>
          </a:xfrm>
          <a:prstGeom prst="rect">
            <a:avLst/>
          </a:prstGeom>
          <a:noFill/>
        </p:spPr>
        <p:txBody>
          <a:bodyPr wrap="square" rtlCol="0">
            <a:spAutoFit/>
          </a:bodyPr>
          <a:lstStyle/>
          <a:p>
            <a:r>
              <a:rPr lang="en-NZ" sz="2000" b="1" dirty="0">
                <a:latin typeface="Century Gothic" pitchFamily="34" charset="0"/>
              </a:rPr>
              <a:t>     Notes on this Power Point of the Mass in te reo Māori</a:t>
            </a:r>
            <a:endParaRPr lang="en-NZ" sz="1400" b="1" dirty="0">
              <a:latin typeface="Century Gothic" pitchFamily="34" charset="0"/>
            </a:endParaRPr>
          </a:p>
        </p:txBody>
      </p:sp>
      <p:sp>
        <p:nvSpPr>
          <p:cNvPr id="5" name="TextBox 4"/>
          <p:cNvSpPr txBox="1"/>
          <p:nvPr/>
        </p:nvSpPr>
        <p:spPr>
          <a:xfrm>
            <a:off x="971600" y="3536429"/>
            <a:ext cx="7560840" cy="1384995"/>
          </a:xfrm>
          <a:prstGeom prst="rect">
            <a:avLst/>
          </a:prstGeom>
          <a:noFill/>
        </p:spPr>
        <p:txBody>
          <a:bodyPr wrap="square" rtlCol="0">
            <a:spAutoFit/>
          </a:bodyPr>
          <a:lstStyle/>
          <a:p>
            <a:r>
              <a:rPr lang="en-US" sz="2400" b="1" dirty="0">
                <a:latin typeface="Century Gothic" pitchFamily="34" charset="0"/>
              </a:rPr>
              <a:t>Notes</a:t>
            </a:r>
            <a:endParaRPr lang="en-US" sz="2400" dirty="0">
              <a:latin typeface="Century Gothic" pitchFamily="34" charset="0"/>
            </a:endParaRPr>
          </a:p>
          <a:p>
            <a:pPr marL="342900" indent="-342900">
              <a:buFont typeface="Arial" pitchFamily="34" charset="0"/>
              <a:buChar char="•"/>
            </a:pPr>
            <a:r>
              <a:rPr lang="en-US" sz="2000" dirty="0">
                <a:latin typeface="Century Gothic" pitchFamily="34" charset="0"/>
              </a:rPr>
              <a:t>This VERSION </a:t>
            </a:r>
            <a:r>
              <a:rPr lang="en-US" sz="2000">
                <a:latin typeface="Century Gothic" pitchFamily="34" charset="0"/>
              </a:rPr>
              <a:t>is in use </a:t>
            </a:r>
            <a:r>
              <a:rPr lang="en-US" sz="2000" dirty="0">
                <a:latin typeface="Century Gothic" pitchFamily="34" charset="0"/>
              </a:rPr>
              <a:t>in the Diocese of Palmerston North. </a:t>
            </a:r>
            <a:endParaRPr lang="en-NZ" sz="2000" dirty="0">
              <a:latin typeface="Century Gothic" pitchFamily="34" charset="0"/>
            </a:endParaRPr>
          </a:p>
          <a:p>
            <a:pPr marL="342900" indent="-342900">
              <a:buFont typeface="Arial" pitchFamily="34" charset="0"/>
              <a:buChar char="•"/>
            </a:pPr>
            <a:r>
              <a:rPr lang="en-NZ" sz="2000" dirty="0">
                <a:latin typeface="Century Gothic" pitchFamily="34" charset="0"/>
              </a:rPr>
              <a:t>To be added are the Hymns, the Daily Readings and the Responsorial Psalm.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932" y="522920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2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784429849"/>
              </p:ext>
            </p:extLst>
          </p:nvPr>
        </p:nvGraphicFramePr>
        <p:xfrm>
          <a:off x="0" y="692696"/>
          <a:ext cx="8929688" cy="822960"/>
        </p:xfrm>
        <a:graphic>
          <a:graphicData uri="http://schemas.openxmlformats.org/drawingml/2006/table">
            <a:tbl>
              <a:tblPr firstRow="1" bandRow="1">
                <a:tableStyleId>{2D5ABB26-0587-4C30-8999-92F81FD0307C}</a:tableStyleId>
              </a:tblPr>
              <a:tblGrid>
                <a:gridCol w="6409283">
                  <a:extLst>
                    <a:ext uri="{9D8B030D-6E8A-4147-A177-3AD203B41FA5}">
                      <a16:colId xmlns:a16="http://schemas.microsoft.com/office/drawing/2014/main" val="20000"/>
                    </a:ext>
                  </a:extLst>
                </a:gridCol>
                <a:gridCol w="2520405">
                  <a:extLst>
                    <a:ext uri="{9D8B030D-6E8A-4147-A177-3AD203B41FA5}">
                      <a16:colId xmlns:a16="http://schemas.microsoft.com/office/drawing/2014/main" val="20001"/>
                    </a:ext>
                  </a:extLst>
                </a:gridCol>
              </a:tblGrid>
              <a:tr h="792088">
                <a:tc>
                  <a:txBody>
                    <a:bodyPr/>
                    <a:lstStyle/>
                    <a:p>
                      <a:r>
                        <a:rPr lang="en-NZ" sz="2800" b="1" i="0" dirty="0">
                          <a:solidFill>
                            <a:schemeClr val="tx1"/>
                          </a:solidFill>
                        </a:rPr>
                        <a:t> </a:t>
                      </a:r>
                      <a:r>
                        <a:rPr lang="en-NZ" sz="2800" b="1" i="0" dirty="0" err="1">
                          <a:solidFill>
                            <a:schemeClr val="tx1"/>
                          </a:solidFill>
                        </a:rPr>
                        <a:t>Korōria</a:t>
                      </a:r>
                      <a:r>
                        <a:rPr lang="en-NZ" sz="2800" b="1" i="0" dirty="0">
                          <a:solidFill>
                            <a:schemeClr val="tx1"/>
                          </a:solidFill>
                        </a:rPr>
                        <a:t> ki te </a:t>
                      </a:r>
                      <a:r>
                        <a:rPr lang="en-NZ" sz="2800" b="1" i="0" dirty="0" err="1">
                          <a:solidFill>
                            <a:schemeClr val="tx1"/>
                          </a:solidFill>
                        </a:rPr>
                        <a:t>Atua</a:t>
                      </a:r>
                      <a:r>
                        <a:rPr lang="en-NZ" sz="2800" b="1" i="0" dirty="0">
                          <a:solidFill>
                            <a:schemeClr val="tx1"/>
                          </a:solidFill>
                        </a:rPr>
                        <a:t> </a:t>
                      </a:r>
                      <a:r>
                        <a:rPr lang="en-NZ" sz="2800" b="1" i="0" dirty="0" err="1">
                          <a:solidFill>
                            <a:schemeClr val="tx1"/>
                          </a:solidFill>
                        </a:rPr>
                        <a:t>i</a:t>
                      </a:r>
                      <a:r>
                        <a:rPr lang="en-NZ" sz="2800" b="1" i="0" dirty="0">
                          <a:solidFill>
                            <a:schemeClr val="tx1"/>
                          </a:solidFill>
                        </a:rPr>
                        <a:t> </a:t>
                      </a:r>
                      <a:r>
                        <a:rPr lang="en-NZ" sz="2800" b="1" i="0" dirty="0" err="1">
                          <a:solidFill>
                            <a:schemeClr val="tx1"/>
                          </a:solidFill>
                        </a:rPr>
                        <a:t>runga</a:t>
                      </a:r>
                      <a:r>
                        <a:rPr lang="en-NZ" sz="2800" b="1" i="0" dirty="0">
                          <a:solidFill>
                            <a:schemeClr val="tx1"/>
                          </a:solidFill>
                        </a:rPr>
                        <a:t> </a:t>
                      </a:r>
                      <a:r>
                        <a:rPr lang="en-NZ" sz="2800" b="1" i="0" dirty="0" err="1">
                          <a:solidFill>
                            <a:schemeClr val="tx1"/>
                          </a:solidFill>
                        </a:rPr>
                        <a:t>rawa</a:t>
                      </a:r>
                      <a:r>
                        <a:rPr lang="en-NZ" sz="2800" b="1" i="0" dirty="0">
                          <a:solidFill>
                            <a:schemeClr val="tx1"/>
                          </a:solidFill>
                        </a:rPr>
                        <a:t>,</a:t>
                      </a:r>
                      <a:endParaRPr lang="en-NZ" sz="2000" b="1" i="0" dirty="0">
                        <a:solidFill>
                          <a:schemeClr val="tx1"/>
                        </a:solidFill>
                      </a:endParaRPr>
                    </a:p>
                  </a:txBody>
                  <a:tcPr marL="91439" marR="91439"/>
                </a:tc>
                <a:tc>
                  <a:txBody>
                    <a:bodyPr/>
                    <a:lstStyle/>
                    <a:p>
                      <a:r>
                        <a:rPr lang="en-NZ" sz="2400" b="1" dirty="0">
                          <a:solidFill>
                            <a:schemeClr val="tx1"/>
                          </a:solidFill>
                        </a:rPr>
                        <a:t>Glory to God in the highest,</a:t>
                      </a:r>
                    </a:p>
                  </a:txBody>
                  <a:tcPr marL="91439" marR="91439"/>
                </a:tc>
                <a:extLst>
                  <a:ext uri="{0D108BD9-81ED-4DB2-BD59-A6C34878D82A}">
                    <a16:rowId xmlns:a16="http://schemas.microsoft.com/office/drawing/2014/main" val="10000"/>
                  </a:ext>
                </a:extLst>
              </a:tr>
            </a:tbl>
          </a:graphicData>
        </a:graphic>
      </p:graphicFrame>
      <p:sp>
        <p:nvSpPr>
          <p:cNvPr id="1434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858906437"/>
              </p:ext>
            </p:extLst>
          </p:nvPr>
        </p:nvGraphicFramePr>
        <p:xfrm>
          <a:off x="79748" y="1124744"/>
          <a:ext cx="9036496" cy="5577830"/>
        </p:xfrm>
        <a:graphic>
          <a:graphicData uri="http://schemas.openxmlformats.org/drawingml/2006/table">
            <a:tbl>
              <a:tblPr firstRow="1" bandRow="1">
                <a:tableStyleId>{2D5ABB26-0587-4C30-8999-92F81FD0307C}</a:tableStyleId>
              </a:tblPr>
              <a:tblGrid>
                <a:gridCol w="6264695">
                  <a:extLst>
                    <a:ext uri="{9D8B030D-6E8A-4147-A177-3AD203B41FA5}">
                      <a16:colId xmlns:a16="http://schemas.microsoft.com/office/drawing/2014/main" val="20000"/>
                    </a:ext>
                  </a:extLst>
                </a:gridCol>
                <a:gridCol w="2771801">
                  <a:extLst>
                    <a:ext uri="{9D8B030D-6E8A-4147-A177-3AD203B41FA5}">
                      <a16:colId xmlns:a16="http://schemas.microsoft.com/office/drawing/2014/main" val="20001"/>
                    </a:ext>
                  </a:extLst>
                </a:gridCol>
              </a:tblGrid>
              <a:tr h="2232025">
                <a:tc>
                  <a:txBody>
                    <a:bodyPr/>
                    <a:lstStyle/>
                    <a:p>
                      <a:r>
                        <a:rPr lang="en-NZ" sz="2800" b="1" dirty="0" err="1">
                          <a:solidFill>
                            <a:schemeClr val="tx1"/>
                          </a:solidFill>
                        </a:rPr>
                        <a:t>maungārongo</a:t>
                      </a:r>
                      <a:r>
                        <a:rPr lang="en-NZ" sz="2800" b="1" dirty="0">
                          <a:solidFill>
                            <a:schemeClr val="tx1"/>
                          </a:solidFill>
                        </a:rPr>
                        <a:t> ki </a:t>
                      </a:r>
                      <a:r>
                        <a:rPr lang="en-NZ" sz="2800" b="1" dirty="0" err="1">
                          <a:solidFill>
                            <a:schemeClr val="tx1"/>
                          </a:solidFill>
                        </a:rPr>
                        <a:t>ngā</a:t>
                      </a:r>
                      <a:r>
                        <a:rPr lang="en-NZ" sz="2800" b="1" dirty="0">
                          <a:solidFill>
                            <a:schemeClr val="tx1"/>
                          </a:solidFill>
                        </a:rPr>
                        <a:t> </a:t>
                      </a:r>
                      <a:r>
                        <a:rPr lang="en-NZ" sz="2800" b="1" dirty="0" err="1">
                          <a:solidFill>
                            <a:schemeClr val="tx1"/>
                          </a:solidFill>
                        </a:rPr>
                        <a:t>tāngata</a:t>
                      </a:r>
                      <a:r>
                        <a:rPr lang="en-NZ" sz="2800" b="1" dirty="0">
                          <a:solidFill>
                            <a:schemeClr val="tx1"/>
                          </a:solidFill>
                        </a:rPr>
                        <a:t> </a:t>
                      </a:r>
                      <a:r>
                        <a:rPr lang="en-NZ" sz="2800" b="1" dirty="0" err="1">
                          <a:solidFill>
                            <a:schemeClr val="tx1"/>
                          </a:solidFill>
                        </a:rPr>
                        <a:t>hiahia</a:t>
                      </a:r>
                      <a:r>
                        <a:rPr lang="en-NZ" sz="2800" b="1" dirty="0">
                          <a:solidFill>
                            <a:schemeClr val="tx1"/>
                          </a:solidFill>
                        </a:rPr>
                        <a:t> </a:t>
                      </a:r>
                      <a:r>
                        <a:rPr lang="en-NZ" sz="2800" b="1" dirty="0" err="1">
                          <a:solidFill>
                            <a:schemeClr val="tx1"/>
                          </a:solidFill>
                        </a:rPr>
                        <a:t>pai</a:t>
                      </a:r>
                      <a:r>
                        <a:rPr lang="en-NZ" sz="2800" b="1" dirty="0">
                          <a:solidFill>
                            <a:schemeClr val="tx1"/>
                          </a:solidFill>
                        </a:rPr>
                        <a:t> </a:t>
                      </a:r>
                      <a:r>
                        <a:rPr lang="en-NZ" sz="2800" b="1" dirty="0" err="1">
                          <a:solidFill>
                            <a:schemeClr val="tx1"/>
                          </a:solidFill>
                        </a:rPr>
                        <a:t>i</a:t>
                      </a:r>
                      <a:r>
                        <a:rPr lang="en-NZ" sz="2800" b="1" dirty="0">
                          <a:solidFill>
                            <a:schemeClr val="tx1"/>
                          </a:solidFill>
                        </a:rPr>
                        <a:t> </a:t>
                      </a:r>
                      <a:r>
                        <a:rPr lang="en-NZ" sz="2800" b="1" dirty="0" err="1">
                          <a:solidFill>
                            <a:schemeClr val="tx1"/>
                          </a:solidFill>
                        </a:rPr>
                        <a:t>runga</a:t>
                      </a:r>
                      <a:r>
                        <a:rPr lang="en-NZ" sz="2800" b="1" dirty="0">
                          <a:solidFill>
                            <a:schemeClr val="tx1"/>
                          </a:solidFill>
                        </a:rPr>
                        <a:t> </a:t>
                      </a:r>
                      <a:r>
                        <a:rPr lang="en-NZ" sz="2800" b="1" dirty="0" err="1">
                          <a:solidFill>
                            <a:schemeClr val="tx1"/>
                          </a:solidFill>
                        </a:rPr>
                        <a:t>i</a:t>
                      </a:r>
                      <a:r>
                        <a:rPr lang="en-NZ" sz="2800" b="1" dirty="0">
                          <a:solidFill>
                            <a:schemeClr val="tx1"/>
                          </a:solidFill>
                        </a:rPr>
                        <a:t> te </a:t>
                      </a:r>
                      <a:r>
                        <a:rPr lang="en-NZ" sz="2800" b="1" dirty="0" err="1">
                          <a:solidFill>
                            <a:schemeClr val="tx1"/>
                          </a:solidFill>
                        </a:rPr>
                        <a:t>whenua</a:t>
                      </a:r>
                      <a:r>
                        <a:rPr lang="en-NZ" sz="2800" b="1" dirty="0">
                          <a:solidFill>
                            <a:schemeClr val="tx1"/>
                          </a:solidFill>
                        </a:rPr>
                        <a:t>.</a:t>
                      </a:r>
                    </a:p>
                    <a:p>
                      <a:r>
                        <a:rPr lang="en-NZ" sz="2800" b="1" dirty="0">
                          <a:solidFill>
                            <a:schemeClr val="tx1"/>
                          </a:solidFill>
                        </a:rPr>
                        <a:t>E </a:t>
                      </a:r>
                      <a:r>
                        <a:rPr lang="en-NZ" sz="2800" b="1" dirty="0" err="1">
                          <a:solidFill>
                            <a:schemeClr val="tx1"/>
                          </a:solidFill>
                        </a:rPr>
                        <a:t>whakanui</a:t>
                      </a:r>
                      <a:r>
                        <a:rPr lang="en-NZ" sz="2800" b="1" dirty="0">
                          <a:solidFill>
                            <a:schemeClr val="tx1"/>
                          </a:solidFill>
                        </a:rPr>
                        <a:t> </a:t>
                      </a:r>
                      <a:r>
                        <a:rPr lang="en-NZ" sz="2800" b="1" dirty="0" err="1">
                          <a:solidFill>
                            <a:schemeClr val="tx1"/>
                          </a:solidFill>
                        </a:rPr>
                        <a:t>ana</a:t>
                      </a:r>
                      <a:r>
                        <a:rPr lang="en-NZ" sz="2800" b="1" dirty="0">
                          <a:solidFill>
                            <a:schemeClr val="tx1"/>
                          </a:solidFill>
                        </a:rPr>
                        <a:t> </a:t>
                      </a:r>
                      <a:r>
                        <a:rPr lang="en-NZ" sz="2800" b="1" dirty="0" err="1">
                          <a:solidFill>
                            <a:schemeClr val="tx1"/>
                          </a:solidFill>
                        </a:rPr>
                        <a:t>mātou</a:t>
                      </a:r>
                      <a:r>
                        <a:rPr lang="en-NZ" sz="2800" b="1" dirty="0">
                          <a:solidFill>
                            <a:schemeClr val="tx1"/>
                          </a:solidFill>
                        </a:rPr>
                        <a:t> ki ā </a:t>
                      </a:r>
                      <a:r>
                        <a:rPr lang="en-NZ" sz="2800" b="1" dirty="0" err="1">
                          <a:solidFill>
                            <a:schemeClr val="tx1"/>
                          </a:solidFill>
                        </a:rPr>
                        <a:t>koe</a:t>
                      </a:r>
                      <a:endParaRPr lang="en-NZ" sz="2800" b="0" dirty="0">
                        <a:solidFill>
                          <a:schemeClr val="tx1"/>
                        </a:solidFill>
                      </a:endParaRPr>
                    </a:p>
                    <a:p>
                      <a:r>
                        <a:rPr lang="en-NZ" sz="2800" b="1" dirty="0">
                          <a:solidFill>
                            <a:schemeClr val="tx1"/>
                          </a:solidFill>
                        </a:rPr>
                        <a:t>e </a:t>
                      </a:r>
                      <a:r>
                        <a:rPr lang="en-NZ" sz="2800" b="1" dirty="0" err="1">
                          <a:solidFill>
                            <a:schemeClr val="tx1"/>
                          </a:solidFill>
                        </a:rPr>
                        <a:t>whakapai</a:t>
                      </a:r>
                      <a:r>
                        <a:rPr lang="en-NZ" sz="2800" b="1" dirty="0">
                          <a:solidFill>
                            <a:schemeClr val="tx1"/>
                          </a:solidFill>
                        </a:rPr>
                        <a:t> </a:t>
                      </a:r>
                      <a:r>
                        <a:rPr lang="en-NZ" sz="2800" b="1" dirty="0" err="1">
                          <a:solidFill>
                            <a:schemeClr val="tx1"/>
                          </a:solidFill>
                        </a:rPr>
                        <a:t>ana</a:t>
                      </a:r>
                      <a:r>
                        <a:rPr lang="en-NZ" sz="2800" b="1" dirty="0">
                          <a:solidFill>
                            <a:schemeClr val="tx1"/>
                          </a:solidFill>
                        </a:rPr>
                        <a:t>, </a:t>
                      </a:r>
                    </a:p>
                    <a:p>
                      <a:r>
                        <a:rPr lang="en-NZ" sz="2800" b="1" dirty="0">
                          <a:solidFill>
                            <a:schemeClr val="tx1"/>
                          </a:solidFill>
                        </a:rPr>
                        <a:t>e </a:t>
                      </a:r>
                      <a:r>
                        <a:rPr lang="en-NZ" sz="2800" b="1" dirty="0" err="1">
                          <a:solidFill>
                            <a:schemeClr val="tx1"/>
                          </a:solidFill>
                        </a:rPr>
                        <a:t>koropiko</a:t>
                      </a:r>
                      <a:r>
                        <a:rPr lang="en-NZ" sz="2800" b="1" dirty="0">
                          <a:solidFill>
                            <a:schemeClr val="tx1"/>
                          </a:solidFill>
                        </a:rPr>
                        <a:t> </a:t>
                      </a:r>
                      <a:r>
                        <a:rPr lang="en-NZ" sz="2800" b="1" dirty="0" err="1">
                          <a:solidFill>
                            <a:schemeClr val="tx1"/>
                          </a:solidFill>
                        </a:rPr>
                        <a:t>ana</a:t>
                      </a:r>
                      <a:r>
                        <a:rPr lang="en-NZ" sz="2800" b="1" dirty="0">
                          <a:solidFill>
                            <a:schemeClr val="tx1"/>
                          </a:solidFill>
                        </a:rPr>
                        <a:t>,</a:t>
                      </a:r>
                    </a:p>
                    <a:p>
                      <a:r>
                        <a:rPr lang="en-NZ" sz="2800" b="1" dirty="0">
                          <a:solidFill>
                            <a:schemeClr val="tx1"/>
                          </a:solidFill>
                        </a:rPr>
                        <a:t>e </a:t>
                      </a:r>
                      <a:r>
                        <a:rPr lang="en-NZ" sz="2800" b="1" dirty="0" err="1">
                          <a:solidFill>
                            <a:schemeClr val="tx1"/>
                          </a:solidFill>
                        </a:rPr>
                        <a:t>whakakorōria</a:t>
                      </a:r>
                      <a:r>
                        <a:rPr lang="en-NZ" sz="2800" b="1" dirty="0">
                          <a:solidFill>
                            <a:schemeClr val="tx1"/>
                          </a:solidFill>
                        </a:rPr>
                        <a:t> </a:t>
                      </a:r>
                      <a:r>
                        <a:rPr lang="en-NZ" sz="2800" b="1" dirty="0" err="1">
                          <a:solidFill>
                            <a:schemeClr val="tx1"/>
                          </a:solidFill>
                        </a:rPr>
                        <a:t>ana</a:t>
                      </a:r>
                      <a:r>
                        <a:rPr lang="en-NZ" sz="2800" b="1" dirty="0">
                          <a:solidFill>
                            <a:schemeClr val="tx1"/>
                          </a:solidFill>
                        </a:rPr>
                        <a:t>,</a:t>
                      </a:r>
                    </a:p>
                    <a:p>
                      <a:r>
                        <a:rPr lang="en-NZ" sz="2800" b="1" dirty="0">
                          <a:solidFill>
                            <a:schemeClr val="tx1"/>
                          </a:solidFill>
                        </a:rPr>
                        <a:t>e </a:t>
                      </a:r>
                      <a:r>
                        <a:rPr lang="en-NZ" sz="2800" b="1" dirty="0" err="1">
                          <a:solidFill>
                            <a:schemeClr val="tx1"/>
                          </a:solidFill>
                        </a:rPr>
                        <a:t>whakamoemiti</a:t>
                      </a:r>
                      <a:r>
                        <a:rPr lang="en-NZ" sz="2800" b="1" dirty="0">
                          <a:solidFill>
                            <a:schemeClr val="tx1"/>
                          </a:solidFill>
                        </a:rPr>
                        <a:t> </a:t>
                      </a:r>
                      <a:r>
                        <a:rPr lang="en-NZ" sz="2800" b="1" dirty="0" err="1">
                          <a:solidFill>
                            <a:schemeClr val="tx1"/>
                          </a:solidFill>
                        </a:rPr>
                        <a:t>ana</a:t>
                      </a:r>
                      <a:r>
                        <a:rPr lang="en-NZ" sz="2800" b="1" dirty="0">
                          <a:solidFill>
                            <a:schemeClr val="tx1"/>
                          </a:solidFill>
                        </a:rPr>
                        <a:t> </a:t>
                      </a:r>
                      <a:r>
                        <a:rPr lang="en-NZ" sz="2800" b="1" dirty="0" err="1">
                          <a:solidFill>
                            <a:schemeClr val="tx1"/>
                          </a:solidFill>
                        </a:rPr>
                        <a:t>mō</a:t>
                      </a:r>
                      <a:r>
                        <a:rPr lang="en-NZ" sz="2800" b="1" dirty="0">
                          <a:solidFill>
                            <a:schemeClr val="tx1"/>
                          </a:solidFill>
                        </a:rPr>
                        <a:t> </a:t>
                      </a:r>
                      <a:r>
                        <a:rPr lang="en-NZ" sz="2800" b="1" dirty="0" err="1">
                          <a:solidFill>
                            <a:schemeClr val="tx1"/>
                          </a:solidFill>
                        </a:rPr>
                        <a:t>tōu</a:t>
                      </a:r>
                      <a:r>
                        <a:rPr lang="en-NZ" sz="2800" b="1" dirty="0">
                          <a:solidFill>
                            <a:schemeClr val="tx1"/>
                          </a:solidFill>
                        </a:rPr>
                        <a:t> </a:t>
                      </a:r>
                      <a:r>
                        <a:rPr lang="en-NZ" sz="2800" b="1" dirty="0" err="1">
                          <a:solidFill>
                            <a:schemeClr val="tx1"/>
                          </a:solidFill>
                        </a:rPr>
                        <a:t>korōria</a:t>
                      </a:r>
                      <a:r>
                        <a:rPr lang="en-NZ" sz="2800" b="1" dirty="0">
                          <a:solidFill>
                            <a:schemeClr val="tx1"/>
                          </a:solidFill>
                        </a:rPr>
                        <a:t> </a:t>
                      </a:r>
                      <a:r>
                        <a:rPr lang="en-NZ" sz="2800" b="1" dirty="0" err="1">
                          <a:solidFill>
                            <a:schemeClr val="tx1"/>
                          </a:solidFill>
                        </a:rPr>
                        <a:t>nui</a:t>
                      </a:r>
                      <a:r>
                        <a:rPr lang="en-NZ" sz="2800" b="1" dirty="0">
                          <a:solidFill>
                            <a:schemeClr val="tx1"/>
                          </a:solidFill>
                        </a:rPr>
                        <a:t>,  </a:t>
                      </a:r>
                    </a:p>
                    <a:p>
                      <a:r>
                        <a:rPr lang="en-NZ" sz="2800" b="1" dirty="0">
                          <a:solidFill>
                            <a:schemeClr val="tx1"/>
                          </a:solidFill>
                        </a:rPr>
                        <a:t>e te </a:t>
                      </a:r>
                      <a:r>
                        <a:rPr lang="en-NZ" sz="2800" b="1" dirty="0" err="1">
                          <a:solidFill>
                            <a:schemeClr val="tx1"/>
                          </a:solidFill>
                        </a:rPr>
                        <a:t>Ariki</a:t>
                      </a:r>
                      <a:r>
                        <a:rPr lang="en-NZ" sz="2800" b="1" dirty="0">
                          <a:solidFill>
                            <a:schemeClr val="tx1"/>
                          </a:solidFill>
                        </a:rPr>
                        <a:t> te </a:t>
                      </a:r>
                      <a:r>
                        <a:rPr lang="en-NZ" sz="2800" b="1" dirty="0" err="1">
                          <a:solidFill>
                            <a:schemeClr val="tx1"/>
                          </a:solidFill>
                        </a:rPr>
                        <a:t>Atua</a:t>
                      </a:r>
                      <a:r>
                        <a:rPr lang="en-NZ" sz="2800" b="1" dirty="0">
                          <a:solidFill>
                            <a:schemeClr val="tx1"/>
                          </a:solidFill>
                        </a:rPr>
                        <a:t>,   </a:t>
                      </a:r>
                    </a:p>
                    <a:p>
                      <a:r>
                        <a:rPr lang="en-NZ" sz="2800" b="1" dirty="0">
                          <a:solidFill>
                            <a:schemeClr val="tx1"/>
                          </a:solidFill>
                        </a:rPr>
                        <a:t>te </a:t>
                      </a:r>
                      <a:r>
                        <a:rPr lang="en-NZ" sz="2800" b="1" dirty="0" err="1">
                          <a:solidFill>
                            <a:schemeClr val="tx1"/>
                          </a:solidFill>
                        </a:rPr>
                        <a:t>Kīngi</a:t>
                      </a:r>
                      <a:r>
                        <a:rPr lang="en-NZ" sz="2800" b="1" dirty="0">
                          <a:solidFill>
                            <a:schemeClr val="tx1"/>
                          </a:solidFill>
                        </a:rPr>
                        <a:t> o te rangi,</a:t>
                      </a:r>
                    </a:p>
                    <a:p>
                      <a:r>
                        <a:rPr lang="en-NZ" sz="2800" b="1" dirty="0">
                          <a:solidFill>
                            <a:schemeClr val="tx1"/>
                          </a:solidFill>
                        </a:rPr>
                        <a:t>e </a:t>
                      </a:r>
                      <a:r>
                        <a:rPr lang="en-NZ" sz="2800" b="1" dirty="0" err="1">
                          <a:solidFill>
                            <a:schemeClr val="tx1"/>
                          </a:solidFill>
                        </a:rPr>
                        <a:t>te</a:t>
                      </a:r>
                      <a:r>
                        <a:rPr lang="en-NZ" sz="2800" b="1" dirty="0">
                          <a:solidFill>
                            <a:schemeClr val="tx1"/>
                          </a:solidFill>
                        </a:rPr>
                        <a:t> </a:t>
                      </a:r>
                      <a:r>
                        <a:rPr lang="en-NZ" sz="2800" b="1" dirty="0" err="1">
                          <a:solidFill>
                            <a:schemeClr val="tx1"/>
                          </a:solidFill>
                        </a:rPr>
                        <a:t>Atua</a:t>
                      </a:r>
                      <a:r>
                        <a:rPr lang="en-NZ" sz="2800" b="1" dirty="0">
                          <a:solidFill>
                            <a:schemeClr val="tx1"/>
                          </a:solidFill>
                        </a:rPr>
                        <a:t>, </a:t>
                      </a:r>
                      <a:r>
                        <a:rPr lang="en-NZ" sz="2800" b="1" dirty="0" err="1">
                          <a:solidFill>
                            <a:schemeClr val="tx1"/>
                          </a:solidFill>
                        </a:rPr>
                        <a:t>Matua</a:t>
                      </a:r>
                      <a:r>
                        <a:rPr lang="en-NZ" sz="2800" b="1" dirty="0">
                          <a:solidFill>
                            <a:schemeClr val="tx1"/>
                          </a:solidFill>
                        </a:rPr>
                        <a:t> </a:t>
                      </a:r>
                      <a:r>
                        <a:rPr lang="en-NZ" sz="2800" b="1" dirty="0" err="1">
                          <a:solidFill>
                            <a:schemeClr val="tx1"/>
                          </a:solidFill>
                        </a:rPr>
                        <a:t>kaha</a:t>
                      </a:r>
                      <a:r>
                        <a:rPr lang="en-NZ" sz="2800" b="1" dirty="0">
                          <a:solidFill>
                            <a:schemeClr val="tx1"/>
                          </a:solidFill>
                        </a:rPr>
                        <a:t> </a:t>
                      </a:r>
                      <a:r>
                        <a:rPr lang="en-NZ" sz="2800" b="1" dirty="0" err="1">
                          <a:solidFill>
                            <a:schemeClr val="tx1"/>
                          </a:solidFill>
                        </a:rPr>
                        <a:t>rawa</a:t>
                      </a:r>
                      <a:r>
                        <a:rPr lang="en-NZ" sz="2800" b="1" dirty="0">
                          <a:solidFill>
                            <a:schemeClr val="tx1"/>
                          </a:solidFill>
                        </a:rPr>
                        <a:t>.</a:t>
                      </a:r>
                    </a:p>
                  </a:txBody>
                  <a:tcPr marL="91439" marR="91439" marT="45715" marB="45715"/>
                </a:tc>
                <a:tc>
                  <a:txBody>
                    <a:bodyPr/>
                    <a:lstStyle/>
                    <a:p>
                      <a:endParaRPr lang="en-NZ" sz="2400" dirty="0">
                        <a:solidFill>
                          <a:schemeClr val="tx1"/>
                        </a:solidFill>
                      </a:endParaRPr>
                    </a:p>
                    <a:p>
                      <a:r>
                        <a:rPr lang="en-NZ" sz="2400" b="1" dirty="0">
                          <a:solidFill>
                            <a:schemeClr val="tx1"/>
                          </a:solidFill>
                        </a:rPr>
                        <a:t>And</a:t>
                      </a:r>
                      <a:r>
                        <a:rPr lang="en-NZ" sz="2400" b="1" baseline="0" dirty="0">
                          <a:solidFill>
                            <a:schemeClr val="tx1"/>
                          </a:solidFill>
                        </a:rPr>
                        <a:t> o</a:t>
                      </a:r>
                      <a:r>
                        <a:rPr lang="en-NZ" sz="2400" b="1" dirty="0">
                          <a:solidFill>
                            <a:schemeClr val="tx1"/>
                          </a:solidFill>
                        </a:rPr>
                        <a:t>n earth peace to people of good will.</a:t>
                      </a:r>
                      <a:br>
                        <a:rPr lang="en-NZ" sz="2400" b="1" dirty="0">
                          <a:solidFill>
                            <a:schemeClr val="tx1"/>
                          </a:solidFill>
                        </a:rPr>
                      </a:br>
                      <a:r>
                        <a:rPr lang="en-NZ" sz="2400" b="1" dirty="0">
                          <a:solidFill>
                            <a:schemeClr val="tx1"/>
                          </a:solidFill>
                        </a:rPr>
                        <a:t>We praise you,  </a:t>
                      </a:r>
                    </a:p>
                    <a:p>
                      <a:r>
                        <a:rPr lang="en-NZ" sz="2400" b="1" dirty="0">
                          <a:solidFill>
                            <a:schemeClr val="tx1"/>
                          </a:solidFill>
                        </a:rPr>
                        <a:t>we bless you,  </a:t>
                      </a:r>
                    </a:p>
                    <a:p>
                      <a:r>
                        <a:rPr lang="en-NZ" sz="2400" b="1" dirty="0">
                          <a:solidFill>
                            <a:schemeClr val="tx1"/>
                          </a:solidFill>
                        </a:rPr>
                        <a:t>we adore you,  </a:t>
                      </a:r>
                    </a:p>
                    <a:p>
                      <a:r>
                        <a:rPr lang="en-NZ" sz="2400" b="1" dirty="0">
                          <a:solidFill>
                            <a:schemeClr val="tx1"/>
                          </a:solidFill>
                        </a:rPr>
                        <a:t>we glorify you,</a:t>
                      </a:r>
                    </a:p>
                    <a:p>
                      <a:r>
                        <a:rPr lang="en-NZ" sz="2400" b="1" dirty="0">
                          <a:solidFill>
                            <a:schemeClr val="tx1"/>
                          </a:solidFill>
                        </a:rPr>
                        <a:t>we give you thanks for your great glory,  </a:t>
                      </a:r>
                    </a:p>
                    <a:p>
                      <a:r>
                        <a:rPr lang="en-NZ" sz="2400" b="1" dirty="0">
                          <a:solidFill>
                            <a:schemeClr val="tx1"/>
                          </a:solidFill>
                        </a:rPr>
                        <a:t>Lord God, heavenly King</a:t>
                      </a:r>
                    </a:p>
                    <a:p>
                      <a:r>
                        <a:rPr lang="en-NZ" sz="2400" b="1" dirty="0">
                          <a:solidFill>
                            <a:schemeClr val="tx1"/>
                          </a:solidFill>
                        </a:rPr>
                        <a:t>O God, almighty Father.</a:t>
                      </a:r>
                    </a:p>
                  </a:txBody>
                  <a:tcPr marL="91439" marR="91439" marT="45715" marB="45715"/>
                </a:tc>
                <a:extLst>
                  <a:ext uri="{0D108BD9-81ED-4DB2-BD59-A6C34878D82A}">
                    <a16:rowId xmlns:a16="http://schemas.microsoft.com/office/drawing/2014/main" val="10000"/>
                  </a:ext>
                </a:extLst>
              </a:tr>
            </a:tbl>
          </a:graphicData>
        </a:graphic>
      </p:graphicFrame>
      <p:sp>
        <p:nvSpPr>
          <p:cNvPr id="8" name="Title 7"/>
          <p:cNvSpPr>
            <a:spLocks noGrp="1"/>
          </p:cNvSpPr>
          <p:nvPr>
            <p:ph type="title"/>
          </p:nvPr>
        </p:nvSpPr>
        <p:spPr>
          <a:xfrm>
            <a:off x="0" y="337344"/>
            <a:ext cx="8229600" cy="274638"/>
          </a:xfrm>
        </p:spPr>
        <p:txBody>
          <a:bodyPr/>
          <a:lstStyle/>
          <a:p>
            <a:pPr algn="l">
              <a:defRPr/>
            </a:pPr>
            <a:r>
              <a:rPr lang="fi-FI" sz="1600" dirty="0">
                <a:solidFill>
                  <a:schemeClr val="tx1"/>
                </a:solidFill>
                <a:ea typeface="+mn-ea"/>
                <a:cs typeface="+mn-cs"/>
              </a:rPr>
              <a:t> Korōria</a:t>
            </a:r>
            <a:r>
              <a:rPr lang="en-NZ" sz="1600" dirty="0">
                <a:solidFill>
                  <a:schemeClr val="tx1"/>
                </a:solidFill>
                <a:ea typeface="+mn-ea"/>
                <a:cs typeface="+mn-cs"/>
              </a:rPr>
              <a:t>                                                                                                    Gloria   1/3</a:t>
            </a:r>
            <a:r>
              <a:rPr lang="en-NZ" sz="1600" b="1" i="1" dirty="0">
                <a:solidFill>
                  <a:schemeClr val="tx1"/>
                </a:solidFill>
                <a:ea typeface="+mn-ea"/>
                <a:cs typeface="+mn-cs"/>
              </a:rPr>
              <a:t>		</a:t>
            </a:r>
            <a:endParaRPr lang="en-NZ" i="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3375777093"/>
              </p:ext>
            </p:extLst>
          </p:nvPr>
        </p:nvGraphicFramePr>
        <p:xfrm>
          <a:off x="0" y="548650"/>
          <a:ext cx="9036496" cy="6309350"/>
        </p:xfrm>
        <a:graphic>
          <a:graphicData uri="http://schemas.openxmlformats.org/drawingml/2006/table">
            <a:tbl>
              <a:tblPr firstRow="1" bandRow="1">
                <a:tableStyleId>{2D5ABB26-0587-4C30-8999-92F81FD0307C}</a:tableStyleId>
              </a:tblPr>
              <a:tblGrid>
                <a:gridCol w="6128343">
                  <a:extLst>
                    <a:ext uri="{9D8B030D-6E8A-4147-A177-3AD203B41FA5}">
                      <a16:colId xmlns:a16="http://schemas.microsoft.com/office/drawing/2014/main" val="20000"/>
                    </a:ext>
                  </a:extLst>
                </a:gridCol>
                <a:gridCol w="2908153">
                  <a:extLst>
                    <a:ext uri="{9D8B030D-6E8A-4147-A177-3AD203B41FA5}">
                      <a16:colId xmlns:a16="http://schemas.microsoft.com/office/drawing/2014/main" val="20001"/>
                    </a:ext>
                  </a:extLst>
                </a:gridCol>
              </a:tblGrid>
              <a:tr h="6054462">
                <a:tc>
                  <a:txBody>
                    <a:bodyPr/>
                    <a:lstStyle/>
                    <a:p>
                      <a:r>
                        <a:rPr lang="en-NZ" sz="3200" b="1" dirty="0">
                          <a:solidFill>
                            <a:schemeClr val="tx1"/>
                          </a:solidFill>
                          <a:latin typeface="Century Gothic" pitchFamily="34" charset="0"/>
                        </a:rPr>
                        <a:t> E </a:t>
                      </a:r>
                      <a:r>
                        <a:rPr lang="en-NZ" sz="2800" b="1" dirty="0">
                          <a:solidFill>
                            <a:schemeClr val="tx1"/>
                          </a:solidFill>
                          <a:latin typeface="Century Gothic" pitchFamily="34" charset="0"/>
                        </a:rPr>
                        <a:t>te </a:t>
                      </a:r>
                      <a:r>
                        <a:rPr lang="en-NZ" sz="2800" b="1" dirty="0" err="1">
                          <a:solidFill>
                            <a:schemeClr val="tx1"/>
                          </a:solidFill>
                          <a:latin typeface="Century Gothic" pitchFamily="34" charset="0"/>
                        </a:rPr>
                        <a:t>Ariki</a:t>
                      </a:r>
                      <a:r>
                        <a:rPr lang="en-NZ" sz="2800" b="1" dirty="0">
                          <a:solidFill>
                            <a:schemeClr val="tx1"/>
                          </a:solidFill>
                          <a:latin typeface="Century Gothic" pitchFamily="34" charset="0"/>
                        </a:rPr>
                        <a:t>, e </a:t>
                      </a:r>
                      <a:r>
                        <a:rPr lang="en-NZ" sz="2800" b="1" dirty="0" err="1">
                          <a:solidFill>
                            <a:schemeClr val="tx1"/>
                          </a:solidFill>
                          <a:latin typeface="Century Gothic" pitchFamily="34" charset="0"/>
                        </a:rPr>
                        <a:t>Hēhu</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Karaiti</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Tamaiti</a:t>
                      </a:r>
                      <a:r>
                        <a:rPr lang="en-NZ" sz="2800" b="1" dirty="0">
                          <a:solidFill>
                            <a:schemeClr val="tx1"/>
                          </a:solidFill>
                          <a:latin typeface="Century Gothic" pitchFamily="34" charset="0"/>
                        </a:rPr>
                        <a:t> Huatahi, te </a:t>
                      </a:r>
                      <a:r>
                        <a:rPr lang="en-NZ" sz="2800" b="1" dirty="0" err="1">
                          <a:solidFill>
                            <a:schemeClr val="tx1"/>
                          </a:solidFill>
                          <a:latin typeface="Century Gothic" pitchFamily="34" charset="0"/>
                        </a:rPr>
                        <a:t>Ariki</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te </a:t>
                      </a:r>
                      <a:r>
                        <a:rPr lang="en-NZ" sz="2800" b="1" dirty="0" err="1">
                          <a:solidFill>
                            <a:schemeClr val="tx1"/>
                          </a:solidFill>
                          <a:latin typeface="Century Gothic" pitchFamily="34" charset="0"/>
                        </a:rPr>
                        <a:t>Atua</a:t>
                      </a:r>
                      <a:r>
                        <a:rPr lang="en-NZ" sz="2800" b="1" dirty="0">
                          <a:solidFill>
                            <a:schemeClr val="tx1"/>
                          </a:solidFill>
                          <a:latin typeface="Century Gothic" pitchFamily="34" charset="0"/>
                        </a:rPr>
                        <a:t>, te </a:t>
                      </a:r>
                      <a:r>
                        <a:rPr lang="en-NZ" sz="2800" b="1" dirty="0" err="1">
                          <a:solidFill>
                            <a:schemeClr val="tx1"/>
                          </a:solidFill>
                          <a:latin typeface="Century Gothic" pitchFamily="34" charset="0"/>
                        </a:rPr>
                        <a:t>Reme</a:t>
                      </a:r>
                      <a:r>
                        <a:rPr lang="en-NZ" sz="2800" b="1" dirty="0">
                          <a:solidFill>
                            <a:schemeClr val="tx1"/>
                          </a:solidFill>
                          <a:latin typeface="Century Gothic" pitchFamily="34" charset="0"/>
                        </a:rPr>
                        <a:t> a te </a:t>
                      </a:r>
                      <a:r>
                        <a:rPr lang="en-NZ" sz="2800" b="1" dirty="0" err="1">
                          <a:solidFill>
                            <a:schemeClr val="tx1"/>
                          </a:solidFill>
                          <a:latin typeface="Century Gothic" pitchFamily="34" charset="0"/>
                        </a:rPr>
                        <a:t>Atua</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Tamaiti</a:t>
                      </a:r>
                      <a:r>
                        <a:rPr lang="en-NZ" sz="2800" b="1" dirty="0">
                          <a:solidFill>
                            <a:schemeClr val="tx1"/>
                          </a:solidFill>
                          <a:latin typeface="Century Gothic" pitchFamily="34" charset="0"/>
                        </a:rPr>
                        <a:t> a te </a:t>
                      </a:r>
                      <a:r>
                        <a:rPr lang="en-NZ" sz="2800" b="1" dirty="0" err="1">
                          <a:solidFill>
                            <a:schemeClr val="tx1"/>
                          </a:solidFill>
                          <a:latin typeface="Century Gothic" pitchFamily="34" charset="0"/>
                        </a:rPr>
                        <a:t>Matua</a:t>
                      </a:r>
                      <a:r>
                        <a:rPr lang="en-NZ" sz="2800" b="1" dirty="0">
                          <a:solidFill>
                            <a:schemeClr val="tx1"/>
                          </a:solidFill>
                          <a:latin typeface="Century Gothic" pitchFamily="34" charset="0"/>
                        </a:rPr>
                        <a:t>,</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koe</a:t>
                      </a:r>
                      <a:r>
                        <a:rPr lang="en-NZ" sz="2800" b="1" dirty="0">
                          <a:solidFill>
                            <a:schemeClr val="tx1"/>
                          </a:solidFill>
                          <a:latin typeface="Century Gothic" pitchFamily="34" charset="0"/>
                        </a:rPr>
                        <a:t> e tango atu nei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i</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ngā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hara</a:t>
                      </a:r>
                      <a:r>
                        <a:rPr lang="en-NZ" sz="2800" b="1" dirty="0">
                          <a:solidFill>
                            <a:schemeClr val="tx1"/>
                          </a:solidFill>
                          <a:latin typeface="Century Gothic" pitchFamily="34" charset="0"/>
                        </a:rPr>
                        <a:t> o te </a:t>
                      </a:r>
                      <a:r>
                        <a:rPr lang="en-NZ" sz="2800" b="1" dirty="0" err="1">
                          <a:solidFill>
                            <a:schemeClr val="tx1"/>
                          </a:solidFill>
                          <a:latin typeface="Century Gothic" pitchFamily="34" charset="0"/>
                        </a:rPr>
                        <a:t>ao</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tohungia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rā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mātou</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koe</a:t>
                      </a:r>
                      <a:r>
                        <a:rPr lang="en-NZ" sz="2800" b="1" dirty="0">
                          <a:solidFill>
                            <a:schemeClr val="tx1"/>
                          </a:solidFill>
                          <a:latin typeface="Century Gothic" pitchFamily="34" charset="0"/>
                        </a:rPr>
                        <a:t> e tango atu nei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i</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ngā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hara</a:t>
                      </a:r>
                      <a:r>
                        <a:rPr lang="en-NZ" sz="2800" b="1" dirty="0">
                          <a:solidFill>
                            <a:schemeClr val="tx1"/>
                          </a:solidFill>
                          <a:latin typeface="Century Gothic" pitchFamily="34" charset="0"/>
                        </a:rPr>
                        <a:t> o te </a:t>
                      </a:r>
                      <a:r>
                        <a:rPr lang="en-NZ" sz="2800" b="1" dirty="0" err="1">
                          <a:solidFill>
                            <a:schemeClr val="tx1"/>
                          </a:solidFill>
                          <a:latin typeface="Century Gothic" pitchFamily="34" charset="0"/>
                        </a:rPr>
                        <a:t>ao</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whakarongo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mai</a:t>
                      </a:r>
                      <a:r>
                        <a:rPr lang="en-NZ" sz="2800" b="1" dirty="0">
                          <a:solidFill>
                            <a:schemeClr val="tx1"/>
                          </a:solidFill>
                          <a:latin typeface="Century Gothic" pitchFamily="34" charset="0"/>
                        </a:rPr>
                        <a:t> ki ā </a:t>
                      </a:r>
                      <a:r>
                        <a:rPr lang="en-NZ" sz="2800" b="1" dirty="0" err="1">
                          <a:solidFill>
                            <a:schemeClr val="tx1"/>
                          </a:solidFill>
                          <a:latin typeface="Century Gothic" pitchFamily="34" charset="0"/>
                        </a:rPr>
                        <a:t>mātou</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īnoinga</a:t>
                      </a:r>
                      <a:r>
                        <a:rPr lang="en-NZ" sz="2800" b="1" dirty="0">
                          <a:solidFill>
                            <a:schemeClr val="tx1"/>
                          </a:solidFill>
                          <a:latin typeface="Century Gothic" pitchFamily="34" charset="0"/>
                        </a:rPr>
                        <a:t>, </a:t>
                      </a:r>
                    </a:p>
                    <a:p>
                      <a:r>
                        <a:rPr lang="en-NZ" sz="2800" b="1" dirty="0">
                          <a:solidFill>
                            <a:schemeClr val="tx1"/>
                          </a:solidFill>
                          <a:latin typeface="Century Gothic" pitchFamily="34" charset="0"/>
                        </a:rPr>
                        <a:t> e </a:t>
                      </a:r>
                      <a:r>
                        <a:rPr lang="en-NZ" sz="2800" b="1" dirty="0" err="1">
                          <a:solidFill>
                            <a:schemeClr val="tx1"/>
                          </a:solidFill>
                          <a:latin typeface="Century Gothic" pitchFamily="34" charset="0"/>
                        </a:rPr>
                        <a:t>noho</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ana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koe</a:t>
                      </a:r>
                      <a:r>
                        <a:rPr lang="en-NZ" sz="2800" b="1" baseline="0" dirty="0">
                          <a:solidFill>
                            <a:schemeClr val="tx1"/>
                          </a:solidFill>
                          <a:latin typeface="Century Gothic" pitchFamily="34" charset="0"/>
                        </a:rPr>
                        <a:t> </a:t>
                      </a:r>
                      <a:r>
                        <a:rPr lang="en-NZ" sz="2800" b="1" dirty="0">
                          <a:solidFill>
                            <a:schemeClr val="tx1"/>
                          </a:solidFill>
                          <a:latin typeface="Century Gothic" pitchFamily="34" charset="0"/>
                        </a:rPr>
                        <a:t>ki te </a:t>
                      </a:r>
                      <a:r>
                        <a:rPr lang="en-NZ" sz="2800" b="1" dirty="0" err="1">
                          <a:solidFill>
                            <a:schemeClr val="tx1"/>
                          </a:solidFill>
                          <a:latin typeface="Century Gothic" pitchFamily="34" charset="0"/>
                        </a:rPr>
                        <a:t>ringa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matau</a:t>
                      </a:r>
                      <a:endParaRPr lang="en-NZ" sz="2800" b="1" dirty="0">
                        <a:solidFill>
                          <a:schemeClr val="tx1"/>
                        </a:solidFill>
                        <a:latin typeface="Century Gothic" pitchFamily="34" charset="0"/>
                      </a:endParaRPr>
                    </a:p>
                    <a:p>
                      <a:r>
                        <a:rPr lang="en-NZ" sz="2800" b="1" dirty="0">
                          <a:solidFill>
                            <a:schemeClr val="tx1"/>
                          </a:solidFill>
                          <a:latin typeface="Century Gothic" pitchFamily="34" charset="0"/>
                        </a:rPr>
                        <a:t> o te </a:t>
                      </a:r>
                      <a:r>
                        <a:rPr lang="en-NZ" sz="2800" b="1" dirty="0" err="1">
                          <a:solidFill>
                            <a:schemeClr val="tx1"/>
                          </a:solidFill>
                          <a:latin typeface="Century Gothic" pitchFamily="34" charset="0"/>
                        </a:rPr>
                        <a:t>Matua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tohungia</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rā</a:t>
                      </a: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mātou</a:t>
                      </a:r>
                      <a:r>
                        <a:rPr lang="en-NZ" sz="2800" b="1" dirty="0">
                          <a:solidFill>
                            <a:schemeClr val="tx1"/>
                          </a:solidFill>
                          <a:latin typeface="Century Gothic" pitchFamily="34" charset="0"/>
                        </a:rPr>
                        <a:t>. </a:t>
                      </a:r>
                    </a:p>
                  </a:txBody>
                  <a:tcPr marL="91439" marR="91439" marT="45715" marB="45715"/>
                </a:tc>
                <a:tc>
                  <a:txBody>
                    <a:bodyPr/>
                    <a:lstStyle/>
                    <a:p>
                      <a:r>
                        <a:rPr lang="en-NZ" sz="2400" b="1" dirty="0">
                          <a:solidFill>
                            <a:schemeClr val="tx1"/>
                          </a:solidFill>
                          <a:latin typeface="Century Gothic" pitchFamily="34" charset="0"/>
                        </a:rPr>
                        <a:t>Lord Jesus Christ, Only Begotten Son, Lord God, Lamb of God, Son of the Father,  you take away the sins of the world, have mercy on us; you take away the sins of the world, receive our prayer;  you are seated at the right hand of the Father, have mercy on us. </a:t>
                      </a:r>
                      <a:r>
                        <a:rPr lang="en-NZ" sz="2400" b="1" dirty="0">
                          <a:solidFill>
                            <a:schemeClr val="tx1"/>
                          </a:solidFill>
                        </a:rPr>
                        <a:t> </a:t>
                      </a:r>
                    </a:p>
                    <a:p>
                      <a:endParaRPr lang="en-NZ" sz="2400" dirty="0">
                        <a:solidFill>
                          <a:schemeClr val="tx1"/>
                        </a:solidFill>
                      </a:endParaRPr>
                    </a:p>
                  </a:txBody>
                  <a:tcPr marL="91439" marR="91439" marT="45715" marB="45715"/>
                </a:tc>
                <a:extLst>
                  <a:ext uri="{0D108BD9-81ED-4DB2-BD59-A6C34878D82A}">
                    <a16:rowId xmlns:a16="http://schemas.microsoft.com/office/drawing/2014/main" val="10000"/>
                  </a:ext>
                </a:extLst>
              </a:tr>
            </a:tbl>
          </a:graphicData>
        </a:graphic>
      </p:graphicFrame>
      <p:sp>
        <p:nvSpPr>
          <p:cNvPr id="6" name="Title 7"/>
          <p:cNvSpPr txBox="1">
            <a:spLocks/>
          </p:cNvSpPr>
          <p:nvPr/>
        </p:nvSpPr>
        <p:spPr bwMode="auto">
          <a:xfrm>
            <a:off x="129656" y="200025"/>
            <a:ext cx="8229600" cy="274638"/>
          </a:xfrm>
          <a:prstGeom prst="rect">
            <a:avLst/>
          </a:prstGeom>
          <a:noFill/>
          <a:ln w="9525">
            <a:noFill/>
            <a:miter lim="800000"/>
            <a:headEnd/>
            <a:tailEnd/>
          </a:ln>
        </p:spPr>
        <p:txBody>
          <a:bodyPr vert="horz" wrap="square" lIns="91414" tIns="45708" rIns="91414" bIns="4570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fi-FI" sz="1600" dirty="0">
                <a:solidFill>
                  <a:schemeClr val="tx1"/>
                </a:solidFill>
                <a:ea typeface="+mn-ea"/>
                <a:cs typeface="+mn-cs"/>
              </a:rPr>
              <a:t>Korōria</a:t>
            </a:r>
            <a:r>
              <a:rPr lang="en-NZ" sz="1600" dirty="0">
                <a:solidFill>
                  <a:schemeClr val="tx1"/>
                </a:solidFill>
                <a:ea typeface="+mn-ea"/>
                <a:cs typeface="+mn-cs"/>
              </a:rPr>
              <a:t>                                                                                               Gloria     2/3</a:t>
            </a:r>
            <a:r>
              <a:rPr lang="en-NZ" sz="1600" b="1" i="1" dirty="0">
                <a:solidFill>
                  <a:schemeClr val="tx1"/>
                </a:solidFill>
                <a:ea typeface="+mn-ea"/>
                <a:cs typeface="+mn-cs"/>
              </a:rPr>
              <a:t>                                                        </a:t>
            </a:r>
            <a:endParaRPr lang="en-NZ" i="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3228865210"/>
              </p:ext>
            </p:extLst>
          </p:nvPr>
        </p:nvGraphicFramePr>
        <p:xfrm>
          <a:off x="89744" y="764704"/>
          <a:ext cx="9036496" cy="5638790"/>
        </p:xfrm>
        <a:graphic>
          <a:graphicData uri="http://schemas.openxmlformats.org/drawingml/2006/table">
            <a:tbl>
              <a:tblPr firstRow="1" bandRow="1">
                <a:tableStyleId>{2D5ABB26-0587-4C30-8999-92F81FD0307C}</a:tableStyleId>
              </a:tblPr>
              <a:tblGrid>
                <a:gridCol w="6048671">
                  <a:extLst>
                    <a:ext uri="{9D8B030D-6E8A-4147-A177-3AD203B41FA5}">
                      <a16:colId xmlns:a16="http://schemas.microsoft.com/office/drawing/2014/main" val="20000"/>
                    </a:ext>
                  </a:extLst>
                </a:gridCol>
                <a:gridCol w="2987825">
                  <a:extLst>
                    <a:ext uri="{9D8B030D-6E8A-4147-A177-3AD203B41FA5}">
                      <a16:colId xmlns:a16="http://schemas.microsoft.com/office/drawing/2014/main" val="20001"/>
                    </a:ext>
                  </a:extLst>
                </a:gridCol>
              </a:tblGrid>
              <a:tr h="2232025">
                <a:tc>
                  <a:txBody>
                    <a:bodyPr/>
                    <a:lstStyle/>
                    <a:p>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anake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hoki</a:t>
                      </a:r>
                      <a:r>
                        <a:rPr lang="en-NZ" sz="3200" b="1" dirty="0">
                          <a:solidFill>
                            <a:schemeClr val="tx1"/>
                          </a:solidFill>
                          <a:latin typeface="Century Gothic" pitchFamily="34" charset="0"/>
                        </a:rPr>
                        <a:t> te </a:t>
                      </a:r>
                      <a:r>
                        <a:rPr lang="en-NZ" sz="3200" b="1" dirty="0" err="1">
                          <a:solidFill>
                            <a:schemeClr val="tx1"/>
                          </a:solidFill>
                          <a:latin typeface="Century Gothic" pitchFamily="34" charset="0"/>
                        </a:rPr>
                        <a:t>Tapu</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anake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Ariki</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anake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Runga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Rawa</a:t>
                      </a:r>
                      <a:r>
                        <a:rPr lang="en-NZ" sz="3200" b="1" dirty="0">
                          <a:solidFill>
                            <a:schemeClr val="tx1"/>
                          </a:solidFill>
                          <a:latin typeface="Century Gothic" pitchFamily="34" charset="0"/>
                        </a:rPr>
                        <a:t>,</a:t>
                      </a:r>
                    </a:p>
                    <a:p>
                      <a:r>
                        <a:rPr lang="en-NZ" sz="3200" b="1" dirty="0">
                          <a:solidFill>
                            <a:schemeClr val="tx1"/>
                          </a:solidFill>
                          <a:latin typeface="Century Gothic" pitchFamily="34" charset="0"/>
                        </a:rPr>
                        <a:t>e </a:t>
                      </a:r>
                      <a:r>
                        <a:rPr lang="en-NZ" sz="3200" b="1" dirty="0" err="1">
                          <a:solidFill>
                            <a:schemeClr val="tx1"/>
                          </a:solidFill>
                          <a:latin typeface="Century Gothic" pitchFamily="34" charset="0"/>
                        </a:rPr>
                        <a:t>Hēhu</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Karaiti</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kōrua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tahi</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Wairua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Tapu</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i</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korōria</a:t>
                      </a:r>
                      <a:r>
                        <a:rPr lang="en-NZ" sz="3200" b="1" dirty="0">
                          <a:solidFill>
                            <a:schemeClr val="tx1"/>
                          </a:solidFill>
                          <a:latin typeface="Century Gothic" pitchFamily="34" charset="0"/>
                        </a:rPr>
                        <a:t> o </a:t>
                      </a:r>
                      <a:r>
                        <a:rPr lang="en-NZ" sz="3200" b="1" dirty="0" err="1">
                          <a:solidFill>
                            <a:schemeClr val="tx1"/>
                          </a:solidFill>
                          <a:latin typeface="Century Gothic" pitchFamily="34" charset="0"/>
                        </a:rPr>
                        <a:t>te</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Atua</a:t>
                      </a:r>
                      <a:r>
                        <a:rPr lang="en-NZ" sz="3200" b="1" dirty="0">
                          <a:solidFill>
                            <a:schemeClr val="tx1"/>
                          </a:solidFill>
                          <a:latin typeface="Century Gothic" pitchFamily="34" charset="0"/>
                        </a:rPr>
                        <a:t> </a:t>
                      </a:r>
                      <a:r>
                        <a:rPr lang="en-NZ" sz="3200" b="1" dirty="0" err="1">
                          <a:solidFill>
                            <a:schemeClr val="tx1"/>
                          </a:solidFill>
                          <a:latin typeface="Century Gothic" pitchFamily="34" charset="0"/>
                        </a:rPr>
                        <a:t>Matua</a:t>
                      </a:r>
                      <a:r>
                        <a:rPr lang="en-NZ" sz="3200" b="1" dirty="0">
                          <a:solidFill>
                            <a:schemeClr val="tx1"/>
                          </a:solidFill>
                          <a:latin typeface="Century Gothic" pitchFamily="34" charset="0"/>
                        </a:rPr>
                        <a:t>.</a:t>
                      </a:r>
                    </a:p>
                    <a:p>
                      <a:r>
                        <a:rPr lang="en-NZ" sz="3200" b="1" dirty="0" err="1">
                          <a:solidFill>
                            <a:schemeClr val="tx1"/>
                          </a:solidFill>
                          <a:latin typeface="Century Gothic" pitchFamily="34" charset="0"/>
                        </a:rPr>
                        <a:t>Āmene</a:t>
                      </a:r>
                      <a:r>
                        <a:rPr lang="en-NZ" sz="3200" b="1" dirty="0">
                          <a:solidFill>
                            <a:schemeClr val="tx1"/>
                          </a:solidFill>
                          <a:latin typeface="Century Gothic" pitchFamily="34" charset="0"/>
                        </a:rPr>
                        <a:t>.</a:t>
                      </a:r>
                    </a:p>
                  </a:txBody>
                  <a:tcPr marL="91439" marR="91439" marT="45715" marB="45715"/>
                </a:tc>
                <a:tc>
                  <a:txBody>
                    <a:bodyPr/>
                    <a:lstStyle/>
                    <a:p>
                      <a:r>
                        <a:rPr lang="en-NZ" sz="2800" b="1" dirty="0">
                          <a:solidFill>
                            <a:schemeClr val="tx1"/>
                          </a:solidFill>
                          <a:latin typeface="Century Gothic" pitchFamily="34" charset="0"/>
                        </a:rPr>
                        <a:t>For you alone are the Holy One, you alone are the Lord,  you alone are the Most  High, Jesus Christ, with the Holy Spirit, in the glory of God the Father.  Amen.</a:t>
                      </a:r>
                    </a:p>
                    <a:p>
                      <a:endParaRPr lang="en-NZ" sz="2800" dirty="0">
                        <a:solidFill>
                          <a:schemeClr val="tx1"/>
                        </a:solidFill>
                        <a:latin typeface="Century Gothic" pitchFamily="34" charset="0"/>
                      </a:endParaRPr>
                    </a:p>
                  </a:txBody>
                  <a:tcPr marL="91439" marR="91439" marT="45715" marB="45715"/>
                </a:tc>
                <a:extLst>
                  <a:ext uri="{0D108BD9-81ED-4DB2-BD59-A6C34878D82A}">
                    <a16:rowId xmlns:a16="http://schemas.microsoft.com/office/drawing/2014/main" val="10000"/>
                  </a:ext>
                </a:extLst>
              </a:tr>
            </a:tbl>
          </a:graphicData>
        </a:graphic>
      </p:graphicFrame>
      <p:sp>
        <p:nvSpPr>
          <p:cNvPr id="8" name="Title 7"/>
          <p:cNvSpPr>
            <a:spLocks noGrp="1"/>
          </p:cNvSpPr>
          <p:nvPr>
            <p:ph type="title"/>
          </p:nvPr>
        </p:nvSpPr>
        <p:spPr>
          <a:xfrm>
            <a:off x="125114" y="221456"/>
            <a:ext cx="8695358" cy="399232"/>
          </a:xfrm>
        </p:spPr>
        <p:txBody>
          <a:bodyPr/>
          <a:lstStyle/>
          <a:p>
            <a:pPr algn="l">
              <a:defRPr/>
            </a:pPr>
            <a:r>
              <a:rPr lang="fi-FI" sz="1600" dirty="0">
                <a:solidFill>
                  <a:schemeClr val="tx1"/>
                </a:solidFill>
                <a:ea typeface="+mn-ea"/>
                <a:cs typeface="+mn-cs"/>
              </a:rPr>
              <a:t>Korōria</a:t>
            </a:r>
            <a:r>
              <a:rPr lang="en-NZ" sz="1600" dirty="0">
                <a:solidFill>
                  <a:schemeClr val="tx1"/>
                </a:solidFill>
                <a:ea typeface="+mn-ea"/>
                <a:cs typeface="+mn-cs"/>
              </a:rPr>
              <a:t>                                                                                              Gloria </a:t>
            </a:r>
            <a:r>
              <a:rPr lang="en-NZ" sz="1600" b="1" i="1" dirty="0">
                <a:solidFill>
                  <a:schemeClr val="tx1"/>
                </a:solidFill>
                <a:ea typeface="+mn-ea"/>
                <a:cs typeface="+mn-cs"/>
              </a:rPr>
              <a:t> </a:t>
            </a:r>
            <a:r>
              <a:rPr lang="en-NZ" sz="1600" dirty="0">
                <a:solidFill>
                  <a:schemeClr val="tx1"/>
                </a:solidFill>
                <a:ea typeface="+mn-ea"/>
                <a:cs typeface="+mn-cs"/>
              </a:rPr>
              <a:t>3/3</a:t>
            </a:r>
            <a:endParaRPr lang="en-NZ"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508303"/>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1741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2097329131"/>
              </p:ext>
            </p:extLst>
          </p:nvPr>
        </p:nvGraphicFramePr>
        <p:xfrm>
          <a:off x="294952" y="2996952"/>
          <a:ext cx="8572500" cy="1206500"/>
        </p:xfrm>
        <a:graphic>
          <a:graphicData uri="http://schemas.openxmlformats.org/drawingml/2006/table">
            <a:tbl>
              <a:tblPr/>
              <a:tblGrid>
                <a:gridCol w="4972713">
                  <a:extLst>
                    <a:ext uri="{9D8B030D-6E8A-4147-A177-3AD203B41FA5}">
                      <a16:colId xmlns:a16="http://schemas.microsoft.com/office/drawing/2014/main" val="20000"/>
                    </a:ext>
                  </a:extLst>
                </a:gridCol>
                <a:gridCol w="3599787">
                  <a:extLst>
                    <a:ext uri="{9D8B030D-6E8A-4147-A177-3AD203B41FA5}">
                      <a16:colId xmlns:a16="http://schemas.microsoft.com/office/drawing/2014/main" val="20001"/>
                    </a:ext>
                  </a:extLst>
                </a:gridCol>
              </a:tblGrid>
              <a:tr h="120650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NZ" sz="2000" b="1" i="0" u="none" dirty="0" err="1">
                          <a:solidFill>
                            <a:schemeClr val="tx1"/>
                          </a:solidFill>
                          <a:latin typeface="Arial" charset="0"/>
                        </a:rPr>
                        <a:t>Iwi</a:t>
                      </a:r>
                      <a:r>
                        <a:rPr lang="en-NZ" sz="2000" b="1" i="0" u="none" dirty="0">
                          <a:solidFill>
                            <a:schemeClr val="tx1"/>
                          </a:solidFill>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3600" b="1" i="0" u="none" strike="noStrike" cap="none" normalizeH="0" baseline="0" dirty="0">
                          <a:ln>
                            <a:noFill/>
                          </a:ln>
                          <a:solidFill>
                            <a:schemeClr val="tx1"/>
                          </a:solidFill>
                          <a:effectLst/>
                          <a:latin typeface="Arial" charset="0"/>
                        </a:rPr>
                        <a:t>Āmene.</a:t>
                      </a:r>
                    </a:p>
                  </a:txBody>
                  <a:tcPr marL="0" marR="359997"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600" b="1" i="0" u="none" strike="noStrike" cap="none" normalizeH="0" baseline="0" dirty="0">
                          <a:ln>
                            <a:noFill/>
                          </a:ln>
                          <a:solidFill>
                            <a:schemeClr val="tx1"/>
                          </a:solidFill>
                          <a:effectLst/>
                          <a:latin typeface="Arial" charset="0"/>
                        </a:rPr>
                        <a:t>Amen.</a:t>
                      </a:r>
                    </a:p>
                  </a:txBody>
                  <a:tcPr marL="0" marR="359997"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45"/>
          <p:cNvGraphicFramePr>
            <a:graphicFrameLocks noGrp="1"/>
          </p:cNvGraphicFramePr>
          <p:nvPr>
            <p:extLst>
              <p:ext uri="{D42A27DB-BD31-4B8C-83A1-F6EECF244321}">
                <p14:modId xmlns:p14="http://schemas.microsoft.com/office/powerpoint/2010/main" val="3556284248"/>
              </p:ext>
            </p:extLst>
          </p:nvPr>
        </p:nvGraphicFramePr>
        <p:xfrm>
          <a:off x="323528" y="1700808"/>
          <a:ext cx="8715375" cy="1347787"/>
        </p:xfrm>
        <a:graphic>
          <a:graphicData uri="http://schemas.openxmlformats.org/drawingml/2006/table">
            <a:tbl>
              <a:tblPr/>
              <a:tblGrid>
                <a:gridCol w="4968552">
                  <a:extLst>
                    <a:ext uri="{9D8B030D-6E8A-4147-A177-3AD203B41FA5}">
                      <a16:colId xmlns:a16="http://schemas.microsoft.com/office/drawing/2014/main" val="20000"/>
                    </a:ext>
                  </a:extLst>
                </a:gridCol>
                <a:gridCol w="3746823">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...mā to mātou Ariki, mā Hehu Karaiti.</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…through Jesus Christ our Lord.</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Title 6"/>
          <p:cNvSpPr>
            <a:spLocks noGrp="1"/>
          </p:cNvSpPr>
          <p:nvPr>
            <p:ph type="title" idx="4294967295"/>
          </p:nvPr>
        </p:nvSpPr>
        <p:spPr>
          <a:xfrm>
            <a:off x="323528" y="116632"/>
            <a:ext cx="8373616" cy="592684"/>
          </a:xfrm>
        </p:spPr>
        <p:txBody>
          <a:bodyPr/>
          <a:lstStyle/>
          <a:p>
            <a:pPr algn="l">
              <a:defRPr/>
            </a:pPr>
            <a:r>
              <a:rPr lang="en-NZ" sz="1800" kern="1200" dirty="0" err="1">
                <a:solidFill>
                  <a:schemeClr val="tx1"/>
                </a:solidFill>
                <a:latin typeface="Century Gothic" pitchFamily="34" charset="0"/>
                <a:ea typeface="+mn-ea"/>
                <a:cs typeface="+mn-cs"/>
              </a:rPr>
              <a:t>Karakia</a:t>
            </a:r>
            <a:r>
              <a:rPr lang="en-NZ" sz="1800" kern="1200" dirty="0">
                <a:solidFill>
                  <a:schemeClr val="tx1"/>
                </a:solidFill>
                <a:latin typeface="Century Gothic" pitchFamily="34" charset="0"/>
                <a:ea typeface="+mn-ea"/>
                <a:cs typeface="+mn-cs"/>
              </a:rPr>
              <a:t> </a:t>
            </a:r>
            <a:r>
              <a:rPr lang="en-NZ" sz="1800" kern="1200" dirty="0" err="1">
                <a:solidFill>
                  <a:schemeClr val="tx1"/>
                </a:solidFill>
                <a:latin typeface="Century Gothic" pitchFamily="34" charset="0"/>
                <a:ea typeface="+mn-ea"/>
                <a:cs typeface="+mn-cs"/>
              </a:rPr>
              <a:t>Tīmatanga</a:t>
            </a:r>
            <a:r>
              <a:rPr lang="en-NZ" sz="1800" kern="1200" dirty="0">
                <a:solidFill>
                  <a:schemeClr val="tx1"/>
                </a:solidFill>
                <a:latin typeface="Century Gothic" pitchFamily="34" charset="0"/>
                <a:ea typeface="+mn-ea"/>
                <a:cs typeface="+mn-cs"/>
              </a:rPr>
              <a:t>                                             Opening Prayer</a:t>
            </a:r>
            <a:endParaRPr lang="en-NZ" sz="6600" dirty="0">
              <a:solidFill>
                <a:schemeClr val="tx1"/>
              </a:solidFill>
              <a:latin typeface="Century Gothic" pitchFamily="34" charset="0"/>
            </a:endParaRPr>
          </a:p>
        </p:txBody>
      </p:sp>
      <p:graphicFrame>
        <p:nvGraphicFramePr>
          <p:cNvPr id="10" name="Group 45"/>
          <p:cNvGraphicFramePr>
            <a:graphicFrameLocks noGrp="1"/>
          </p:cNvGraphicFramePr>
          <p:nvPr>
            <p:extLst>
              <p:ext uri="{D42A27DB-BD31-4B8C-83A1-F6EECF244321}">
                <p14:modId xmlns:p14="http://schemas.microsoft.com/office/powerpoint/2010/main" val="2785288656"/>
              </p:ext>
            </p:extLst>
          </p:nvPr>
        </p:nvGraphicFramePr>
        <p:xfrm>
          <a:off x="323529" y="908720"/>
          <a:ext cx="8424935" cy="1347787"/>
        </p:xfrm>
        <a:graphic>
          <a:graphicData uri="http://schemas.openxmlformats.org/drawingml/2006/table">
            <a:tbl>
              <a:tblPr/>
              <a:tblGrid>
                <a:gridCol w="4536503">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Century Gothic" pitchFamily="34" charset="0"/>
                        </a:rPr>
                        <a:t>Pirihi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Kia īnoi tātou...</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     Let us pray….</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bwMode="auto">
          <a:xfrm>
            <a:off x="467544" y="162916"/>
            <a:ext cx="8352928" cy="6218412"/>
          </a:xfrm>
          <a:prstGeom prst="rect">
            <a:avLst/>
          </a:prstGeom>
          <a:noFill/>
          <a:ln w="9525">
            <a:noFill/>
            <a:miter lim="800000"/>
            <a:headEnd/>
            <a:tailEnd/>
          </a:ln>
        </p:spPr>
        <p:txBody>
          <a:bodyPr vert="horz" wrap="square" lIns="91414" tIns="45708" rIns="91414" bIns="45708"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endParaRPr lang="en-NZ" sz="3600" i="1" dirty="0">
              <a:solidFill>
                <a:schemeClr val="tx1"/>
              </a:solidFill>
              <a:ea typeface="+mn-ea"/>
              <a:cs typeface="+mn-cs"/>
            </a:endParaRPr>
          </a:p>
          <a:p>
            <a:pPr algn="l">
              <a:defRPr/>
            </a:pPr>
            <a:endParaRPr lang="en-NZ" sz="3600" i="1" dirty="0">
              <a:solidFill>
                <a:schemeClr val="tx1"/>
              </a:solidFill>
              <a:ea typeface="+mn-ea"/>
              <a:cs typeface="+mn-cs"/>
            </a:endParaRPr>
          </a:p>
          <a:p>
            <a:pPr algn="l">
              <a:defRPr/>
            </a:pPr>
            <a:endParaRPr lang="en-NZ" sz="3600" i="1" dirty="0">
              <a:solidFill>
                <a:schemeClr val="tx1"/>
              </a:solidFill>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5" y="5089366"/>
            <a:ext cx="1152128" cy="162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40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2504365502"/>
              </p:ext>
            </p:extLst>
          </p:nvPr>
        </p:nvGraphicFramePr>
        <p:xfrm>
          <a:off x="395536" y="1124744"/>
          <a:ext cx="8859391" cy="1347787"/>
        </p:xfrm>
        <a:graphic>
          <a:graphicData uri="http://schemas.openxmlformats.org/drawingml/2006/table">
            <a:tbl>
              <a:tblPr/>
              <a:tblGrid>
                <a:gridCol w="4245477">
                  <a:extLst>
                    <a:ext uri="{9D8B030D-6E8A-4147-A177-3AD203B41FA5}">
                      <a16:colId xmlns:a16="http://schemas.microsoft.com/office/drawing/2014/main" val="20000"/>
                    </a:ext>
                  </a:extLst>
                </a:gridCol>
                <a:gridCol w="4613914">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600" b="1" i="0" u="none" strike="noStrike" cap="none" normalizeH="0" baseline="0" dirty="0">
                          <a:ln>
                            <a:noFill/>
                          </a:ln>
                          <a:solidFill>
                            <a:schemeClr val="tx1"/>
                          </a:solidFill>
                          <a:effectLst/>
                          <a:latin typeface="Arial" charset="0"/>
                        </a:rPr>
                        <a:t>Kaipānui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Ko te kupu a te Ariki.</a:t>
                      </a:r>
                      <a:endParaRPr kumimoji="0" lang="en-GB" sz="2800" b="0"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charset="0"/>
                        </a:rPr>
                        <a:t>   </a:t>
                      </a:r>
                      <a:r>
                        <a:rPr kumimoji="0" lang="fi-FI" sz="1600" b="1" i="0" u="none" strike="noStrike" cap="none" normalizeH="0" baseline="0" dirty="0">
                          <a:ln>
                            <a:noFill/>
                          </a:ln>
                          <a:solidFill>
                            <a:schemeClr val="tx1"/>
                          </a:solidFill>
                          <a:effectLst/>
                          <a:latin typeface="Arial" charset="0"/>
                        </a:rPr>
                        <a:t>Reader</a:t>
                      </a:r>
                      <a:endParaRPr kumimoji="0" lang="en-US" sz="1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The Word of the Lord.</a:t>
                      </a:r>
                      <a:endParaRPr kumimoji="0" lang="en-GB" sz="2800" b="0"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323528" y="242921"/>
            <a:ext cx="8424936" cy="369332"/>
          </a:xfrm>
          <a:prstGeom prst="rect">
            <a:avLst/>
          </a:prstGeom>
          <a:noFill/>
        </p:spPr>
        <p:txBody>
          <a:bodyPr wrap="square" rtlCol="0">
            <a:spAutoFit/>
          </a:bodyPr>
          <a:lstStyle/>
          <a:p>
            <a:r>
              <a:rPr lang="en-NZ" dirty="0">
                <a:latin typeface="Century Gothic" pitchFamily="34" charset="0"/>
              </a:rPr>
              <a:t>At the conclusion of the  </a:t>
            </a:r>
            <a:r>
              <a:rPr lang="en-NZ" dirty="0">
                <a:latin typeface="Century Gothic" pitchFamily="34" charset="0"/>
                <a:cs typeface="+mn-cs"/>
              </a:rPr>
              <a:t>Scripture Readings</a:t>
            </a:r>
          </a:p>
        </p:txBody>
      </p:sp>
      <p:graphicFrame>
        <p:nvGraphicFramePr>
          <p:cNvPr id="4" name="Group 45"/>
          <p:cNvGraphicFramePr>
            <a:graphicFrameLocks noGrp="1"/>
          </p:cNvGraphicFramePr>
          <p:nvPr>
            <p:extLst>
              <p:ext uri="{D42A27DB-BD31-4B8C-83A1-F6EECF244321}">
                <p14:modId xmlns:p14="http://schemas.microsoft.com/office/powerpoint/2010/main" val="3573153745"/>
              </p:ext>
            </p:extLst>
          </p:nvPr>
        </p:nvGraphicFramePr>
        <p:xfrm>
          <a:off x="428625" y="2276872"/>
          <a:ext cx="8715375" cy="1347787"/>
        </p:xfrm>
        <a:graphic>
          <a:graphicData uri="http://schemas.openxmlformats.org/drawingml/2006/table">
            <a:tbl>
              <a:tblPr/>
              <a:tblGrid>
                <a:gridCol w="4359399">
                  <a:extLst>
                    <a:ext uri="{9D8B030D-6E8A-4147-A177-3AD203B41FA5}">
                      <a16:colId xmlns:a16="http://schemas.microsoft.com/office/drawing/2014/main" val="20000"/>
                    </a:ext>
                  </a:extLst>
                </a:gridCol>
                <a:gridCol w="4355976">
                  <a:extLst>
                    <a:ext uri="{9D8B030D-6E8A-4147-A177-3AD203B41FA5}">
                      <a16:colId xmlns:a16="http://schemas.microsoft.com/office/drawing/2014/main" val="20001"/>
                    </a:ext>
                  </a:extLst>
                </a:gridCol>
              </a:tblGrid>
              <a:tr h="1347787">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600" b="1" i="0" u="none" strike="noStrike" kern="1200" cap="none" spc="0" normalizeH="0" baseline="0" noProof="0" dirty="0" err="1">
                          <a:ln>
                            <a:noFill/>
                          </a:ln>
                          <a:solidFill>
                            <a:schemeClr val="tx1"/>
                          </a:solidFill>
                          <a:effectLst/>
                          <a:uLnTx/>
                          <a:uFillTx/>
                          <a:latin typeface="Arial" charset="0"/>
                          <a:ea typeface="+mn-ea"/>
                          <a:cs typeface="Arial" charset="0"/>
                        </a:rPr>
                        <a:t>Iwi</a:t>
                      </a:r>
                      <a:r>
                        <a:rPr kumimoji="0" lang="en-NZ" sz="1600" b="1" i="0" u="none" strike="noStrike" kern="1200" cap="none" spc="0" normalizeH="0" baseline="0" noProof="0" dirty="0">
                          <a:ln>
                            <a:noFill/>
                          </a:ln>
                          <a:solidFill>
                            <a:schemeClr val="tx1"/>
                          </a:solidFill>
                          <a:effectLst/>
                          <a:uLnTx/>
                          <a:uFillTx/>
                          <a:latin typeface="Arial" charset="0"/>
                          <a:ea typeface="+mn-ea"/>
                          <a:cs typeface="Arial" charset="0"/>
                        </a:rPr>
                        <a:t> </a:t>
                      </a:r>
                    </a:p>
                    <a:p>
                      <a:pPr>
                        <a:spcBef>
                          <a:spcPts val="600"/>
                        </a:spcBef>
                      </a:pPr>
                      <a:r>
                        <a:rPr lang="en-NZ" sz="2800" b="1" dirty="0" err="1">
                          <a:solidFill>
                            <a:schemeClr val="tx1"/>
                          </a:solidFill>
                          <a:latin typeface="Arial" charset="0"/>
                        </a:rPr>
                        <a:t>Whakamoemiti</a:t>
                      </a:r>
                      <a:r>
                        <a:rPr lang="en-NZ" sz="2800" b="1" dirty="0">
                          <a:solidFill>
                            <a:schemeClr val="tx1"/>
                          </a:solidFill>
                          <a:latin typeface="Arial" charset="0"/>
                        </a:rPr>
                        <a:t> </a:t>
                      </a:r>
                      <a:r>
                        <a:rPr lang="en-NZ" sz="2800" b="1" dirty="0" err="1">
                          <a:solidFill>
                            <a:schemeClr val="tx1"/>
                          </a:solidFill>
                          <a:latin typeface="Arial" charset="0"/>
                        </a:rPr>
                        <a:t>ki</a:t>
                      </a:r>
                      <a:r>
                        <a:rPr lang="en-NZ" sz="2800" b="1" dirty="0">
                          <a:solidFill>
                            <a:schemeClr val="tx1"/>
                          </a:solidFill>
                          <a:latin typeface="Arial" charset="0"/>
                        </a:rPr>
                        <a:t> </a:t>
                      </a:r>
                      <a:r>
                        <a:rPr lang="en-NZ" sz="2800" b="1" dirty="0" err="1">
                          <a:solidFill>
                            <a:schemeClr val="tx1"/>
                          </a:solidFill>
                          <a:latin typeface="Arial" charset="0"/>
                        </a:rPr>
                        <a:t>te</a:t>
                      </a:r>
                      <a:r>
                        <a:rPr lang="en-NZ" sz="2800" b="1" dirty="0">
                          <a:solidFill>
                            <a:schemeClr val="tx1"/>
                          </a:solidFill>
                          <a:latin typeface="Arial" charset="0"/>
                        </a:rPr>
                        <a:t> </a:t>
                      </a:r>
                      <a:r>
                        <a:rPr lang="en-NZ" sz="2800" b="1" dirty="0" err="1">
                          <a:solidFill>
                            <a:schemeClr val="tx1"/>
                          </a:solidFill>
                          <a:latin typeface="Arial" charset="0"/>
                        </a:rPr>
                        <a:t>Atua</a:t>
                      </a:r>
                      <a:r>
                        <a:rPr lang="en-NZ" sz="2800" b="1" dirty="0">
                          <a:solidFill>
                            <a:schemeClr val="tx1"/>
                          </a:solidFill>
                          <a:latin typeface="Arial"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1800" b="1" i="0" u="none" strike="noStrike" kern="1200" cap="none" spc="0" normalizeH="0" baseline="0" noProof="0" dirty="0">
                          <a:ln>
                            <a:noFill/>
                          </a:ln>
                          <a:solidFill>
                            <a:schemeClr val="tx1"/>
                          </a:solidFill>
                          <a:effectLst/>
                          <a:uLnTx/>
                          <a:uFillTx/>
                          <a:latin typeface="Arial" charset="0"/>
                          <a:ea typeface="+mn-ea"/>
                          <a:cs typeface="Arial" charset="0"/>
                        </a:rPr>
                        <a:t>   </a:t>
                      </a:r>
                      <a:r>
                        <a:rPr kumimoji="0" lang="en-NZ" sz="1600" b="1" i="0" u="none" strike="noStrike" kern="1200" cap="none" spc="0" normalizeH="0" baseline="0" noProof="0" dirty="0">
                          <a:ln>
                            <a:noFill/>
                          </a:ln>
                          <a:solidFill>
                            <a:schemeClr val="tx1"/>
                          </a:solidFill>
                          <a:effectLst/>
                          <a:uLnTx/>
                          <a:uFillTx/>
                          <a:latin typeface="Arial" charset="0"/>
                          <a:ea typeface="+mn-ea"/>
                          <a:cs typeface="Arial" charset="0"/>
                        </a:rPr>
                        <a:t>All</a:t>
                      </a:r>
                      <a:endParaRPr kumimoji="0" lang="en-US" sz="16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Thanks be to God.</a:t>
                      </a:r>
                      <a:endParaRPr kumimoji="0" lang="en-GB" sz="28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5" y="5058758"/>
            <a:ext cx="1071736" cy="151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06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idx="4294967295"/>
          </p:nvPr>
        </p:nvSpPr>
        <p:spPr>
          <a:xfrm>
            <a:off x="179388" y="185738"/>
            <a:ext cx="5192712" cy="346075"/>
          </a:xfrm>
        </p:spPr>
        <p:txBody>
          <a:bodyPr lIns="90000" tIns="46800" rIns="90000" bIns="46800"/>
          <a:lstStyle/>
          <a:p>
            <a:pPr algn="l" eaLnBrk="1" hangingPunct="1"/>
            <a:r>
              <a:rPr lang="en-NZ" sz="1800" dirty="0">
                <a:solidFill>
                  <a:schemeClr val="tx1"/>
                </a:solidFill>
              </a:rPr>
              <a:t>Responsorial Psalm    </a:t>
            </a:r>
            <a:endParaRPr lang="en-GB" sz="1800" dirty="0">
              <a:solidFill>
                <a:schemeClr val="tx1"/>
              </a:solidFill>
            </a:endParaRPr>
          </a:p>
        </p:txBody>
      </p:sp>
      <p:sp>
        <p:nvSpPr>
          <p:cNvPr id="820227" name="Rectangle 3"/>
          <p:cNvSpPr>
            <a:spLocks noGrp="1" noChangeArrowheads="1"/>
          </p:cNvSpPr>
          <p:nvPr>
            <p:ph type="body" idx="4294967295"/>
          </p:nvPr>
        </p:nvSpPr>
        <p:spPr>
          <a:xfrm>
            <a:off x="0" y="617538"/>
            <a:ext cx="9144000" cy="6237287"/>
          </a:xfrm>
          <a:noFill/>
        </p:spPr>
        <p:txBody>
          <a:bodyPr lIns="90000" tIns="46800" rIns="90000" bIns="46800"/>
          <a:lstStyle/>
          <a:p>
            <a:pPr eaLnBrk="1" hangingPunct="1">
              <a:buFontTx/>
              <a:buNone/>
            </a:pPr>
            <a:r>
              <a:rPr lang="en-NZ" sz="1600" b="1" dirty="0">
                <a:ea typeface="+mj-ea"/>
                <a:cs typeface="+mj-cs"/>
              </a:rPr>
              <a:t>    </a:t>
            </a:r>
          </a:p>
          <a:p>
            <a:pPr eaLnBrk="1" hangingPunct="1">
              <a:buFontTx/>
              <a:buNone/>
            </a:pPr>
            <a:r>
              <a:rPr lang="en-NZ" sz="1800" b="1" dirty="0">
                <a:latin typeface="Century Gothic" pitchFamily="34" charset="0"/>
                <a:ea typeface="+mj-ea"/>
                <a:cs typeface="+mj-cs"/>
              </a:rPr>
              <a:t>      </a:t>
            </a:r>
            <a:r>
              <a:rPr lang="en-NZ" sz="1800" b="1" dirty="0" err="1">
                <a:latin typeface="Century Gothic" pitchFamily="34" charset="0"/>
                <a:ea typeface="+mj-ea"/>
                <a:cs typeface="+mj-cs"/>
              </a:rPr>
              <a:t>Ko</a:t>
            </a:r>
            <a:r>
              <a:rPr lang="en-NZ" sz="1800" b="1" dirty="0">
                <a:latin typeface="Century Gothic" pitchFamily="34" charset="0"/>
                <a:ea typeface="+mj-ea"/>
                <a:cs typeface="+mj-cs"/>
              </a:rPr>
              <a:t> te </a:t>
            </a:r>
            <a:r>
              <a:rPr lang="en-NZ" sz="1800" b="1" dirty="0" err="1">
                <a:latin typeface="Century Gothic" pitchFamily="34" charset="0"/>
                <a:ea typeface="+mj-ea"/>
                <a:cs typeface="+mj-cs"/>
              </a:rPr>
              <a:t>Haami</a:t>
            </a:r>
            <a:r>
              <a:rPr lang="en-NZ" sz="1800" b="1" dirty="0">
                <a:latin typeface="Century Gothic" pitchFamily="34" charset="0"/>
                <a:ea typeface="+mj-ea"/>
                <a:cs typeface="+mj-cs"/>
              </a:rPr>
              <a:t>                                              The Responsorial Psalm</a:t>
            </a:r>
            <a:endParaRPr lang="en-US" sz="3600" b="1" dirty="0">
              <a:latin typeface="Century Gothic" pitchFamily="34" charset="0"/>
            </a:endParaRPr>
          </a:p>
          <a:p>
            <a:pPr eaLnBrk="1" hangingPunct="1">
              <a:buFontTx/>
              <a:buNone/>
            </a:pPr>
            <a:r>
              <a:rPr lang="en-US" sz="2400" b="1" dirty="0">
                <a:latin typeface="Century Gothic" pitchFamily="34" charset="0"/>
              </a:rPr>
              <a:t>                                                       </a:t>
            </a:r>
            <a:r>
              <a:rPr lang="en-US" sz="2400" b="1" i="1" dirty="0">
                <a:latin typeface="Century Gothic" pitchFamily="34" charset="0"/>
              </a:rPr>
              <a:t> </a:t>
            </a:r>
            <a:endParaRPr lang="en-US" b="1" i="1" dirty="0">
              <a:latin typeface="Century Gothic" pitchFamily="34" charset="0"/>
            </a:endParaRPr>
          </a:p>
          <a:p>
            <a:pPr eaLnBrk="1" hangingPunct="1">
              <a:buFontTx/>
              <a:buNone/>
            </a:pPr>
            <a:endParaRPr lang="en-US" b="1" dirty="0"/>
          </a:p>
        </p:txBody>
      </p:sp>
      <p:sp>
        <p:nvSpPr>
          <p:cNvPr id="820228"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spcBef>
                <a:spcPct val="20000"/>
              </a:spcBef>
            </a:pPr>
            <a:endParaRPr lang="en-GB" sz="3300" b="1">
              <a:latin typeface="Arial" charset="0"/>
            </a:endParaRPr>
          </a:p>
        </p:txBody>
      </p:sp>
      <p:sp>
        <p:nvSpPr>
          <p:cNvPr id="820229" name="Text Box 10"/>
          <p:cNvSpPr txBox="1">
            <a:spLocks noChangeArrowheads="1"/>
          </p:cNvSpPr>
          <p:nvPr/>
        </p:nvSpPr>
        <p:spPr bwMode="auto">
          <a:xfrm>
            <a:off x="142825" y="2204864"/>
            <a:ext cx="8804275" cy="2310505"/>
          </a:xfrm>
          <a:prstGeom prst="rect">
            <a:avLst/>
          </a:prstGeom>
          <a:noFill/>
          <a:ln w="9525">
            <a:noFill/>
            <a:miter lim="800000"/>
            <a:headEnd/>
            <a:tailEnd/>
          </a:ln>
        </p:spPr>
        <p:txBody>
          <a:bodyPr lIns="90000" tIns="46800" rIns="90000" bIns="46800">
            <a:spAutoFit/>
          </a:bodyPr>
          <a:lstStyle/>
          <a:p>
            <a:pPr marL="355600" indent="-355600"/>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a:t>
            </a:r>
            <a:r>
              <a:rPr lang="en-NZ" sz="3600" dirty="0">
                <a:solidFill>
                  <a:srgbClr val="FF0000"/>
                </a:solidFill>
                <a:latin typeface="Arial" charset="0"/>
              </a:rPr>
              <a:t>  </a:t>
            </a:r>
            <a:r>
              <a:rPr lang="en-NZ" sz="3600" dirty="0" err="1">
                <a:solidFill>
                  <a:srgbClr val="FF0000"/>
                </a:solidFill>
                <a:latin typeface="Arial" charset="0"/>
              </a:rPr>
              <a:t>xxxxx</a:t>
            </a:r>
            <a:endParaRPr lang="en-NZ" sz="3600" dirty="0">
              <a:solidFill>
                <a:srgbClr val="FF0000"/>
              </a:solidFill>
              <a:latin typeface="Arial" charset="0"/>
            </a:endParaRPr>
          </a:p>
          <a:p>
            <a:pPr marL="355600" indent="-355600"/>
            <a:endParaRPr lang="en-US" sz="3600" b="1" dirty="0">
              <a:latin typeface="Arial" charset="0"/>
            </a:endParaRPr>
          </a:p>
          <a:p>
            <a:pPr marL="355600" indent="-355600"/>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a:t>
            </a:r>
            <a:r>
              <a:rPr lang="en-US" sz="3600" b="1" dirty="0">
                <a:latin typeface="Arial" charset="0"/>
              </a:rPr>
              <a:t>  </a:t>
            </a:r>
            <a:r>
              <a:rPr lang="en-US" sz="3600" b="1" dirty="0" err="1">
                <a:latin typeface="Arial" charset="0"/>
              </a:rPr>
              <a:t>xxxxx</a:t>
            </a:r>
            <a:r>
              <a:rPr lang="en-US" sz="3600" b="1" dirty="0">
                <a:latin typeface="Arial" charset="0"/>
              </a:rPr>
              <a:t> </a:t>
            </a:r>
            <a:endParaRPr lang="en-NZ" sz="3600" b="1" dirty="0">
              <a:latin typeface="Arial" charset="0"/>
            </a:endParaRPr>
          </a:p>
          <a:p>
            <a:pPr marL="355600" indent="-355600"/>
            <a:endParaRPr lang="en-NZ" sz="3600" b="1" dirty="0">
              <a:latin typeface="Arial" charset="0"/>
            </a:endParaRPr>
          </a:p>
        </p:txBody>
      </p:sp>
      <p:pic>
        <p:nvPicPr>
          <p:cNvPr id="7"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16426559"/>
              </p:ext>
            </p:extLst>
          </p:nvPr>
        </p:nvGraphicFramePr>
        <p:xfrm>
          <a:off x="179512" y="1628800"/>
          <a:ext cx="8856984" cy="1347787"/>
        </p:xfrm>
        <a:graphic>
          <a:graphicData uri="http://schemas.openxmlformats.org/drawingml/2006/table">
            <a:tbl>
              <a:tblPr/>
              <a:tblGrid>
                <a:gridCol w="496855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1" i="0" u="none" strike="noStrike" cap="none" normalizeH="0" baseline="0" dirty="0">
                          <a:ln>
                            <a:noFill/>
                          </a:ln>
                          <a:solidFill>
                            <a:schemeClr val="tx1"/>
                          </a:solidFill>
                          <a:effectLst/>
                          <a:latin typeface="Century Gothic" pitchFamily="34" charset="0"/>
                        </a:rPr>
                        <a:t>      Kaipānui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Ko te kupu a te Ariki.</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1" i="0" u="none" strike="noStrike" cap="none" normalizeH="0" baseline="0" dirty="0">
                          <a:ln>
                            <a:noFill/>
                          </a:ln>
                          <a:solidFill>
                            <a:schemeClr val="tx1"/>
                          </a:solidFill>
                          <a:effectLst/>
                          <a:latin typeface="Century Gothic" pitchFamily="34" charset="0"/>
                        </a:rPr>
                        <a:t>    Reader</a:t>
                      </a:r>
                      <a:endParaRPr kumimoji="0" lang="en-US" sz="20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The Word of the Lord</a:t>
                      </a:r>
                      <a:endParaRPr kumimoji="0" lang="en-GB" sz="24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395536" y="237333"/>
            <a:ext cx="8424936" cy="400110"/>
          </a:xfrm>
          <a:prstGeom prst="rect">
            <a:avLst/>
          </a:prstGeom>
          <a:noFill/>
        </p:spPr>
        <p:txBody>
          <a:bodyPr wrap="square" rtlCol="0">
            <a:spAutoFit/>
          </a:bodyPr>
          <a:lstStyle/>
          <a:p>
            <a:r>
              <a:rPr lang="en-NZ" dirty="0">
                <a:latin typeface="Arial"/>
              </a:rPr>
              <a:t>   </a:t>
            </a:r>
            <a:r>
              <a:rPr lang="en-NZ" sz="2000" dirty="0">
                <a:latin typeface="Century Gothic" pitchFamily="34" charset="0"/>
              </a:rPr>
              <a:t>The conclusion of the Scripture Reading</a:t>
            </a:r>
            <a:endParaRPr lang="en-NZ" sz="3200" dirty="0">
              <a:latin typeface="Century Gothic" pitchFamily="34" charset="0"/>
            </a:endParaRPr>
          </a:p>
        </p:txBody>
      </p:sp>
      <p:graphicFrame>
        <p:nvGraphicFramePr>
          <p:cNvPr id="4" name="Group 45"/>
          <p:cNvGraphicFramePr>
            <a:graphicFrameLocks noGrp="1"/>
          </p:cNvGraphicFramePr>
          <p:nvPr>
            <p:extLst>
              <p:ext uri="{D42A27DB-BD31-4B8C-83A1-F6EECF244321}">
                <p14:modId xmlns:p14="http://schemas.microsoft.com/office/powerpoint/2010/main" val="4131903941"/>
              </p:ext>
            </p:extLst>
          </p:nvPr>
        </p:nvGraphicFramePr>
        <p:xfrm>
          <a:off x="179512" y="3140968"/>
          <a:ext cx="8715375" cy="1347787"/>
        </p:xfrm>
        <a:graphic>
          <a:graphicData uri="http://schemas.openxmlformats.org/drawingml/2006/table">
            <a:tbl>
              <a:tblPr/>
              <a:tblGrid>
                <a:gridCol w="4968552">
                  <a:extLst>
                    <a:ext uri="{9D8B030D-6E8A-4147-A177-3AD203B41FA5}">
                      <a16:colId xmlns:a16="http://schemas.microsoft.com/office/drawing/2014/main" val="20000"/>
                    </a:ext>
                  </a:extLst>
                </a:gridCol>
                <a:gridCol w="3746823">
                  <a:extLst>
                    <a:ext uri="{9D8B030D-6E8A-4147-A177-3AD203B41FA5}">
                      <a16:colId xmlns:a16="http://schemas.microsoft.com/office/drawing/2014/main" val="20001"/>
                    </a:ext>
                  </a:extLst>
                </a:gridCol>
              </a:tblGrid>
              <a:tr h="1347787">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6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r>
                        <a:rPr kumimoji="0" lang="en-NZ" sz="1600" b="1" i="0" u="none" strike="noStrike" kern="1200" cap="none" spc="0" normalizeH="0" baseline="0" noProof="0" dirty="0" err="1">
                          <a:ln>
                            <a:noFill/>
                          </a:ln>
                          <a:solidFill>
                            <a:schemeClr val="tx1"/>
                          </a:solidFill>
                          <a:effectLst/>
                          <a:uLnTx/>
                          <a:uFillTx/>
                          <a:latin typeface="Century Gothic" pitchFamily="34" charset="0"/>
                          <a:ea typeface="+mn-ea"/>
                          <a:cs typeface="Arial" charset="0"/>
                        </a:rPr>
                        <a:t>Iwi</a:t>
                      </a:r>
                      <a:r>
                        <a:rPr kumimoji="0" lang="en-NZ" sz="16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p>
                    <a:p>
                      <a:pPr marL="0" marR="0" lvl="0" indent="0" algn="l" defTabSz="914400" rtl="0" eaLnBrk="1" fontAlgn="base" latinLnBrk="0" hangingPunct="1">
                        <a:lnSpc>
                          <a:spcPct val="100000"/>
                        </a:lnSpc>
                        <a:spcBef>
                          <a:spcPts val="600"/>
                        </a:spcBef>
                        <a:spcAft>
                          <a:spcPct val="0"/>
                        </a:spcAft>
                        <a:buClrTx/>
                        <a:buSzTx/>
                        <a:buFontTx/>
                        <a:buNone/>
                        <a:tabLst/>
                        <a:defRPr/>
                      </a:pPr>
                      <a:r>
                        <a:rPr lang="en-NZ" sz="2800" b="1" dirty="0">
                          <a:solidFill>
                            <a:schemeClr val="tx1"/>
                          </a:solidFill>
                          <a:latin typeface="Century Gothic" pitchFamily="34" charset="0"/>
                        </a:rPr>
                        <a:t>    </a:t>
                      </a:r>
                      <a:r>
                        <a:rPr lang="en-NZ" sz="2800" b="1" dirty="0" err="1">
                          <a:solidFill>
                            <a:schemeClr val="tx1"/>
                          </a:solidFill>
                          <a:latin typeface="Century Gothic" pitchFamily="34" charset="0"/>
                        </a:rPr>
                        <a:t>Whakamoemiti</a:t>
                      </a:r>
                      <a:r>
                        <a:rPr lang="en-NZ" sz="2800" b="1" dirty="0">
                          <a:solidFill>
                            <a:schemeClr val="tx1"/>
                          </a:solidFill>
                          <a:latin typeface="Century Gothic" pitchFamily="34" charset="0"/>
                        </a:rPr>
                        <a:t> ki te </a:t>
                      </a:r>
                      <a:r>
                        <a:rPr lang="en-NZ" sz="2800" b="1" dirty="0" err="1">
                          <a:solidFill>
                            <a:schemeClr val="tx1"/>
                          </a:solidFill>
                          <a:latin typeface="Century Gothic" pitchFamily="34" charset="0"/>
                        </a:rPr>
                        <a:t>Atua</a:t>
                      </a:r>
                      <a:r>
                        <a:rPr lang="en-NZ" sz="2800" b="1" dirty="0">
                          <a:solidFill>
                            <a:schemeClr val="tx1"/>
                          </a:solidFill>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Thanks be to God.</a:t>
                      </a:r>
                      <a:endParaRPr kumimoji="0" lang="en-GB" sz="24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157192"/>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6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2314037743"/>
              </p:ext>
            </p:extLst>
          </p:nvPr>
        </p:nvGraphicFramePr>
        <p:xfrm>
          <a:off x="251520" y="764704"/>
          <a:ext cx="8892480" cy="1347787"/>
        </p:xfrm>
        <a:graphic>
          <a:graphicData uri="http://schemas.openxmlformats.org/drawingml/2006/table">
            <a:tbl>
              <a:tblPr/>
              <a:tblGrid>
                <a:gridCol w="5112568">
                  <a:extLst>
                    <a:ext uri="{9D8B030D-6E8A-4147-A177-3AD203B41FA5}">
                      <a16:colId xmlns:a16="http://schemas.microsoft.com/office/drawing/2014/main" val="20000"/>
                    </a:ext>
                  </a:extLst>
                </a:gridCol>
                <a:gridCol w="3779912">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600" b="1" i="0" u="none" strike="noStrike" cap="none" normalizeH="0" baseline="0" dirty="0">
                          <a:ln>
                            <a:noFill/>
                          </a:ln>
                          <a:solidFill>
                            <a:schemeClr val="tx1"/>
                          </a:solidFill>
                          <a:effectLst/>
                          <a:latin typeface="Century Gothic" pitchFamily="34" charset="0"/>
                        </a:rPr>
                        <a:t>Pirihi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Kia noho te Ariki ki a koutou.</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The Lord be with you.</a:t>
                      </a:r>
                      <a:endParaRPr kumimoji="0" lang="en-GB" sz="24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txBox="1">
            <a:spLocks noChangeArrowheads="1"/>
          </p:cNvSpPr>
          <p:nvPr/>
        </p:nvSpPr>
        <p:spPr bwMode="auto">
          <a:xfrm>
            <a:off x="214312" y="260648"/>
            <a:ext cx="8030095" cy="43204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br>
              <a:rPr lang="en-NZ" sz="3600" b="1" dirty="0">
                <a:solidFill>
                  <a:schemeClr val="tx1"/>
                </a:solidFill>
              </a:rPr>
            </a:br>
            <a:r>
              <a:rPr lang="en-NZ" sz="1800" b="1" dirty="0" err="1">
                <a:solidFill>
                  <a:schemeClr val="tx1"/>
                </a:solidFill>
              </a:rPr>
              <a:t>Ko</a:t>
            </a:r>
            <a:r>
              <a:rPr lang="en-NZ" sz="1800" b="1" dirty="0">
                <a:solidFill>
                  <a:schemeClr val="tx1"/>
                </a:solidFill>
              </a:rPr>
              <a:t> te </a:t>
            </a:r>
            <a:r>
              <a:rPr lang="en-NZ" sz="1800" b="1" dirty="0" err="1">
                <a:solidFill>
                  <a:schemeClr val="tx1"/>
                </a:solidFill>
              </a:rPr>
              <a:t>Rongopai</a:t>
            </a:r>
            <a:r>
              <a:rPr lang="en-NZ" sz="1800" b="1" dirty="0">
                <a:solidFill>
                  <a:schemeClr val="tx1"/>
                </a:solidFill>
              </a:rPr>
              <a:t>                                                      </a:t>
            </a:r>
            <a:r>
              <a:rPr lang="en-NZ" sz="1800" b="1" dirty="0">
                <a:solidFill>
                  <a:schemeClr val="tx1"/>
                </a:solidFill>
                <a:latin typeface="Century Gothic" pitchFamily="34" charset="0"/>
              </a:rPr>
              <a:t>The Gospel</a:t>
            </a:r>
            <a:br>
              <a:rPr lang="en-NZ" sz="1600" b="1" dirty="0">
                <a:solidFill>
                  <a:schemeClr val="tx1"/>
                </a:solidFill>
                <a:latin typeface="Century Gothic" pitchFamily="34" charset="0"/>
              </a:rPr>
            </a:br>
            <a:br>
              <a:rPr lang="en-NZ" sz="1600" b="1" dirty="0">
                <a:solidFill>
                  <a:schemeClr val="tx1"/>
                </a:solidFill>
                <a:latin typeface="Century Gothic" pitchFamily="34" charset="0"/>
              </a:rPr>
            </a:br>
            <a:r>
              <a:rPr lang="en-NZ" sz="1600" b="1" dirty="0">
                <a:solidFill>
                  <a:schemeClr val="tx1"/>
                </a:solidFill>
              </a:rPr>
              <a:t> </a:t>
            </a:r>
            <a:br>
              <a:rPr lang="en-NZ" sz="1600" b="1" dirty="0">
                <a:solidFill>
                  <a:schemeClr val="tx1"/>
                </a:solidFill>
              </a:rPr>
            </a:br>
            <a:endParaRPr lang="en-GB" sz="1600" b="1" dirty="0">
              <a:solidFill>
                <a:schemeClr val="tx1"/>
              </a:solidFill>
            </a:endParaRPr>
          </a:p>
        </p:txBody>
      </p:sp>
      <p:graphicFrame>
        <p:nvGraphicFramePr>
          <p:cNvPr id="5" name="Group 45"/>
          <p:cNvGraphicFramePr>
            <a:graphicFrameLocks noGrp="1"/>
          </p:cNvGraphicFramePr>
          <p:nvPr>
            <p:extLst>
              <p:ext uri="{D42A27DB-BD31-4B8C-83A1-F6EECF244321}">
                <p14:modId xmlns:p14="http://schemas.microsoft.com/office/powerpoint/2010/main" val="1967338182"/>
              </p:ext>
            </p:extLst>
          </p:nvPr>
        </p:nvGraphicFramePr>
        <p:xfrm>
          <a:off x="242540" y="1700808"/>
          <a:ext cx="8715375" cy="864096"/>
        </p:xfrm>
        <a:graphic>
          <a:graphicData uri="http://schemas.openxmlformats.org/drawingml/2006/table">
            <a:tbl>
              <a:tblPr/>
              <a:tblGrid>
                <a:gridCol w="5121548">
                  <a:extLst>
                    <a:ext uri="{9D8B030D-6E8A-4147-A177-3AD203B41FA5}">
                      <a16:colId xmlns:a16="http://schemas.microsoft.com/office/drawing/2014/main" val="20000"/>
                    </a:ext>
                  </a:extLst>
                </a:gridCol>
                <a:gridCol w="3593827">
                  <a:extLst>
                    <a:ext uri="{9D8B030D-6E8A-4147-A177-3AD203B41FA5}">
                      <a16:colId xmlns:a16="http://schemas.microsoft.com/office/drawing/2014/main" val="20001"/>
                    </a:ext>
                  </a:extLst>
                </a:gridCol>
              </a:tblGrid>
              <a:tr h="864096">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600" b="1" i="0" u="none" strike="noStrike" kern="1200" cap="none" spc="0" normalizeH="0" baseline="0" noProof="0" dirty="0" err="1">
                          <a:ln>
                            <a:noFill/>
                          </a:ln>
                          <a:solidFill>
                            <a:schemeClr val="tx1"/>
                          </a:solidFill>
                          <a:effectLst/>
                          <a:uLnTx/>
                          <a:uFillTx/>
                          <a:latin typeface="Arial" charset="0"/>
                          <a:ea typeface="+mn-ea"/>
                          <a:cs typeface="Arial" charset="0"/>
                        </a:rPr>
                        <a:t>Iwi</a:t>
                      </a:r>
                      <a:r>
                        <a:rPr kumimoji="0" lang="en-NZ" sz="1600" b="1" i="0" u="none" strike="noStrike" kern="1200" cap="none" spc="0" normalizeH="0" baseline="0" noProof="0" dirty="0">
                          <a:ln>
                            <a:noFill/>
                          </a:ln>
                          <a:solidFill>
                            <a:schemeClr val="tx1"/>
                          </a:solidFill>
                          <a:effectLst/>
                          <a:uLnTx/>
                          <a:uFillTx/>
                          <a:latin typeface="Arial" charset="0"/>
                          <a:ea typeface="+mn-ea"/>
                          <a:cs typeface="Arial" charset="0"/>
                        </a:rPr>
                        <a:t> </a:t>
                      </a:r>
                    </a:p>
                    <a:p>
                      <a:pPr>
                        <a:spcBef>
                          <a:spcPts val="600"/>
                        </a:spcBef>
                      </a:pPr>
                      <a:r>
                        <a:rPr lang="en-NZ" sz="2800" b="1" dirty="0">
                          <a:solidFill>
                            <a:schemeClr val="tx1"/>
                          </a:solidFill>
                          <a:latin typeface="Arial" charset="0"/>
                        </a:rPr>
                        <a:t>Ki </a:t>
                      </a:r>
                      <a:r>
                        <a:rPr lang="en-NZ" sz="2800" b="1" dirty="0" err="1">
                          <a:solidFill>
                            <a:schemeClr val="tx1"/>
                          </a:solidFill>
                          <a:latin typeface="Arial" charset="0"/>
                        </a:rPr>
                        <a:t>tōu</a:t>
                      </a:r>
                      <a:r>
                        <a:rPr lang="en-NZ" sz="2800" b="1" dirty="0">
                          <a:solidFill>
                            <a:schemeClr val="tx1"/>
                          </a:solidFill>
                          <a:latin typeface="Arial" charset="0"/>
                        </a:rPr>
                        <a:t> </a:t>
                      </a:r>
                      <a:r>
                        <a:rPr lang="en-NZ" sz="2800" b="1" dirty="0" err="1">
                          <a:solidFill>
                            <a:schemeClr val="tx1"/>
                          </a:solidFill>
                          <a:latin typeface="Arial" charset="0"/>
                        </a:rPr>
                        <a:t>wairua</a:t>
                      </a:r>
                      <a:r>
                        <a:rPr lang="en-NZ" sz="2800" b="1" dirty="0">
                          <a:solidFill>
                            <a:schemeClr val="tx1"/>
                          </a:solidFill>
                          <a:latin typeface="Arial" charset="0"/>
                        </a:rPr>
                        <a:t> </a:t>
                      </a:r>
                      <a:r>
                        <a:rPr lang="en-NZ" sz="2800" b="1" dirty="0" err="1">
                          <a:solidFill>
                            <a:schemeClr val="tx1"/>
                          </a:solidFill>
                          <a:latin typeface="Arial" charset="0"/>
                        </a:rPr>
                        <a:t>anō</a:t>
                      </a:r>
                      <a:r>
                        <a:rPr lang="en-NZ" sz="2800" b="1" dirty="0">
                          <a:solidFill>
                            <a:schemeClr val="tx1"/>
                          </a:solidFill>
                          <a:latin typeface="Arial" charset="0"/>
                        </a:rPr>
                        <a:t> </a:t>
                      </a:r>
                      <a:r>
                        <a:rPr lang="en-NZ" sz="2800" b="1" dirty="0" err="1">
                          <a:solidFill>
                            <a:schemeClr val="tx1"/>
                          </a:solidFill>
                          <a:latin typeface="Arial" charset="0"/>
                        </a:rPr>
                        <a:t>hoki</a:t>
                      </a:r>
                      <a:r>
                        <a:rPr lang="en-NZ" sz="2800" b="1" dirty="0">
                          <a:solidFill>
                            <a:schemeClr val="tx1"/>
                          </a:solidFill>
                          <a:latin typeface="Arial"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And with your Spirit.</a:t>
                      </a:r>
                      <a:endParaRPr kumimoji="0" lang="en-GB" sz="28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45"/>
          <p:cNvGraphicFramePr>
            <a:graphicFrameLocks noGrp="1"/>
          </p:cNvGraphicFramePr>
          <p:nvPr>
            <p:extLst>
              <p:ext uri="{D42A27DB-BD31-4B8C-83A1-F6EECF244321}">
                <p14:modId xmlns:p14="http://schemas.microsoft.com/office/powerpoint/2010/main" val="4268892425"/>
              </p:ext>
            </p:extLst>
          </p:nvPr>
        </p:nvGraphicFramePr>
        <p:xfrm>
          <a:off x="186680" y="2564904"/>
          <a:ext cx="8822183" cy="1953768"/>
        </p:xfrm>
        <a:graphic>
          <a:graphicData uri="http://schemas.openxmlformats.org/drawingml/2006/table">
            <a:tbl>
              <a:tblPr/>
              <a:tblGrid>
                <a:gridCol w="4933751">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19442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i-FI" sz="1800" b="1" i="1"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600" b="1" i="0" u="none" strike="noStrike" cap="none" normalizeH="0" baseline="0" dirty="0">
                          <a:ln>
                            <a:noFill/>
                          </a:ln>
                          <a:solidFill>
                            <a:schemeClr val="tx1"/>
                          </a:solidFill>
                          <a:effectLst/>
                          <a:latin typeface="Century Gothic" pitchFamily="34" charset="0"/>
                        </a:rPr>
                        <a:t>Pirihi </a:t>
                      </a:r>
                    </a:p>
                    <a:p>
                      <a:pPr>
                        <a:spcBef>
                          <a:spcPts val="600"/>
                        </a:spcBef>
                      </a:pPr>
                      <a:r>
                        <a:rPr lang="pt-BR" sz="2800" dirty="0">
                          <a:solidFill>
                            <a:schemeClr val="tx1"/>
                          </a:solidFill>
                          <a:latin typeface="Century Gothic" pitchFamily="34" charset="0"/>
                        </a:rPr>
                        <a:t>Ko te Rongo Pai Tapu</a:t>
                      </a:r>
                      <a:r>
                        <a:rPr lang="pt-BR" sz="2800" baseline="0" dirty="0">
                          <a:solidFill>
                            <a:schemeClr val="tx1"/>
                          </a:solidFill>
                          <a:latin typeface="Century Gothic" pitchFamily="34" charset="0"/>
                        </a:rPr>
                        <a:t> </a:t>
                      </a:r>
                    </a:p>
                    <a:p>
                      <a:pPr>
                        <a:spcBef>
                          <a:spcPts val="600"/>
                        </a:spcBef>
                      </a:pPr>
                      <a:r>
                        <a:rPr lang="pt-BR" sz="2800" dirty="0">
                          <a:solidFill>
                            <a:schemeClr val="tx1"/>
                          </a:solidFill>
                          <a:latin typeface="Century Gothic" pitchFamily="34" charset="0"/>
                        </a:rPr>
                        <a:t>nō te Pukapuka ā Hāto  .......</a:t>
                      </a:r>
                    </a:p>
                    <a:p>
                      <a:pPr>
                        <a:spcBef>
                          <a:spcPts val="600"/>
                        </a:spcBef>
                      </a:pPr>
                      <a:r>
                        <a:rPr lang="pt-BR" sz="2000" dirty="0">
                          <a:solidFill>
                            <a:schemeClr val="tx1"/>
                          </a:solidFill>
                          <a:latin typeface="Century Gothic" pitchFamily="34" charset="0"/>
                        </a:rPr>
                        <a:t>                  (Matiu . Māka . Ruka . Hoane)</a:t>
                      </a:r>
                      <a:endParaRPr kumimoji="0" lang="en-GB" sz="20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  </a:t>
                      </a:r>
                      <a:r>
                        <a:rPr kumimoji="0" lang="en-US" sz="2400" b="0" i="0" u="none" strike="noStrike" cap="none" normalizeH="0" baseline="0" dirty="0">
                          <a:ln>
                            <a:noFill/>
                          </a:ln>
                          <a:solidFill>
                            <a:schemeClr val="tx1"/>
                          </a:solidFill>
                          <a:effectLst/>
                          <a:latin typeface="Century Gothic" pitchFamily="34" charset="0"/>
                        </a:rPr>
                        <a:t>A reading from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Holy Gospel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according to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entury Gothic" pitchFamily="34" charset="0"/>
                        </a:rPr>
                        <a:t>   </a:t>
                      </a:r>
                      <a:r>
                        <a:rPr kumimoji="0" lang="en-US" sz="1800" b="0" i="0" u="none" strike="noStrike" cap="none" normalizeH="0" baseline="0" dirty="0">
                          <a:ln>
                            <a:noFill/>
                          </a:ln>
                          <a:solidFill>
                            <a:schemeClr val="tx1"/>
                          </a:solidFill>
                          <a:effectLst/>
                          <a:latin typeface="Century Gothic" pitchFamily="34" charset="0"/>
                        </a:rPr>
                        <a:t>(Mathew. Mark. Luke. John)</a:t>
                      </a:r>
                      <a:endParaRPr kumimoji="0" lang="en-GB" sz="20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45"/>
          <p:cNvGraphicFramePr>
            <a:graphicFrameLocks noGrp="1"/>
          </p:cNvGraphicFramePr>
          <p:nvPr>
            <p:extLst>
              <p:ext uri="{D42A27DB-BD31-4B8C-83A1-F6EECF244321}">
                <p14:modId xmlns:p14="http://schemas.microsoft.com/office/powerpoint/2010/main" val="3046460574"/>
              </p:ext>
            </p:extLst>
          </p:nvPr>
        </p:nvGraphicFramePr>
        <p:xfrm>
          <a:off x="214312" y="4869160"/>
          <a:ext cx="8715375" cy="1080121"/>
        </p:xfrm>
        <a:graphic>
          <a:graphicData uri="http://schemas.openxmlformats.org/drawingml/2006/table">
            <a:tbl>
              <a:tblPr/>
              <a:tblGrid>
                <a:gridCol w="5005760">
                  <a:extLst>
                    <a:ext uri="{9D8B030D-6E8A-4147-A177-3AD203B41FA5}">
                      <a16:colId xmlns:a16="http://schemas.microsoft.com/office/drawing/2014/main" val="20000"/>
                    </a:ext>
                  </a:extLst>
                </a:gridCol>
                <a:gridCol w="3709615">
                  <a:extLst>
                    <a:ext uri="{9D8B030D-6E8A-4147-A177-3AD203B41FA5}">
                      <a16:colId xmlns:a16="http://schemas.microsoft.com/office/drawing/2014/main" val="20001"/>
                    </a:ext>
                  </a:extLst>
                </a:gridCol>
              </a:tblGrid>
              <a:tr h="1080121">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1800" b="1" i="0" u="none" strike="noStrike" kern="1200" cap="none" spc="0" normalizeH="0" baseline="0" noProof="0" dirty="0" err="1">
                          <a:ln>
                            <a:noFill/>
                          </a:ln>
                          <a:solidFill>
                            <a:schemeClr val="tx1"/>
                          </a:solidFill>
                          <a:effectLst/>
                          <a:uLnTx/>
                          <a:uFillTx/>
                          <a:latin typeface="Century Gothic" pitchFamily="34" charset="0"/>
                          <a:ea typeface="+mn-ea"/>
                          <a:cs typeface="Arial" charset="0"/>
                        </a:rPr>
                        <a:t>Iwi</a:t>
                      </a:r>
                      <a:r>
                        <a:rPr kumimoji="0" lang="en-NZ" sz="18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p>
                    <a:p>
                      <a:pPr marL="0" marR="0" lvl="0" indent="0" algn="l" defTabSz="914400" rtl="0" eaLnBrk="1" fontAlgn="base" latinLnBrk="0" hangingPunct="1">
                        <a:lnSpc>
                          <a:spcPct val="100000"/>
                        </a:lnSpc>
                        <a:spcBef>
                          <a:spcPts val="600"/>
                        </a:spcBef>
                        <a:spcAft>
                          <a:spcPct val="0"/>
                        </a:spcAft>
                        <a:buClrTx/>
                        <a:buSzTx/>
                        <a:buFontTx/>
                        <a:buNone/>
                        <a:tabLst/>
                        <a:defRPr/>
                      </a:pPr>
                      <a:r>
                        <a:rPr lang="en-NZ" sz="2800" b="1" dirty="0" err="1">
                          <a:solidFill>
                            <a:schemeClr val="tx1"/>
                          </a:solidFill>
                          <a:latin typeface="Century Gothic" pitchFamily="34" charset="0"/>
                        </a:rPr>
                        <a:t>Korōria</a:t>
                      </a:r>
                      <a:r>
                        <a:rPr lang="en-NZ" sz="2800" b="1" dirty="0">
                          <a:solidFill>
                            <a:schemeClr val="tx1"/>
                          </a:solidFill>
                          <a:latin typeface="Century Gothic" pitchFamily="34" charset="0"/>
                        </a:rPr>
                        <a:t> ki ā </a:t>
                      </a:r>
                      <a:r>
                        <a:rPr lang="en-NZ" sz="2800" b="1" dirty="0" err="1">
                          <a:solidFill>
                            <a:schemeClr val="tx1"/>
                          </a:solidFill>
                          <a:latin typeface="Century Gothic" pitchFamily="34" charset="0"/>
                        </a:rPr>
                        <a:t>koe</a:t>
                      </a:r>
                      <a:r>
                        <a:rPr lang="en-NZ" sz="2800" b="1" dirty="0">
                          <a:solidFill>
                            <a:schemeClr val="tx1"/>
                          </a:solidFill>
                          <a:latin typeface="Century Gothic" pitchFamily="34" charset="0"/>
                        </a:rPr>
                        <a:t>, e te </a:t>
                      </a:r>
                      <a:r>
                        <a:rPr lang="en-NZ" sz="2800" b="1" dirty="0" err="1">
                          <a:solidFill>
                            <a:schemeClr val="tx1"/>
                          </a:solidFill>
                          <a:latin typeface="Century Gothic" pitchFamily="34" charset="0"/>
                        </a:rPr>
                        <a:t>Ariki</a:t>
                      </a:r>
                      <a:r>
                        <a:rPr lang="en-NZ" sz="2800" b="1" dirty="0">
                          <a:solidFill>
                            <a:schemeClr val="tx1"/>
                          </a:solidFill>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Glory to you, O Lord</a:t>
                      </a:r>
                      <a:r>
                        <a:rPr kumimoji="0" lang="en-US" sz="2800" b="1" i="0" u="none" strike="noStrike" cap="none" normalizeH="0" baseline="0" dirty="0">
                          <a:ln>
                            <a:noFill/>
                          </a:ln>
                          <a:solidFill>
                            <a:schemeClr val="tx1"/>
                          </a:solidFill>
                          <a:effectLst/>
                          <a:latin typeface="Arial" charset="0"/>
                        </a:rPr>
                        <a:t>.</a:t>
                      </a:r>
                      <a:endParaRPr kumimoji="0" lang="en-GB" sz="28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777" y="5633020"/>
            <a:ext cx="860411" cy="121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44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noGrp="1"/>
          </p:cNvGraphicFramePr>
          <p:nvPr>
            <p:extLst>
              <p:ext uri="{D42A27DB-BD31-4B8C-83A1-F6EECF244321}">
                <p14:modId xmlns:p14="http://schemas.microsoft.com/office/powerpoint/2010/main" val="3864212775"/>
              </p:ext>
            </p:extLst>
          </p:nvPr>
        </p:nvGraphicFramePr>
        <p:xfrm>
          <a:off x="482576" y="1268760"/>
          <a:ext cx="8308125" cy="1347787"/>
        </p:xfrm>
        <a:graphic>
          <a:graphicData uri="http://schemas.openxmlformats.org/drawingml/2006/table">
            <a:tbl>
              <a:tblPr/>
              <a:tblGrid>
                <a:gridCol w="5385568">
                  <a:extLst>
                    <a:ext uri="{9D8B030D-6E8A-4147-A177-3AD203B41FA5}">
                      <a16:colId xmlns:a16="http://schemas.microsoft.com/office/drawing/2014/main" val="20000"/>
                    </a:ext>
                  </a:extLst>
                </a:gridCol>
                <a:gridCol w="2922557">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Century Gothic" pitchFamily="34" charset="0"/>
                        </a:rPr>
                        <a:t>Pirihi </a:t>
                      </a:r>
                      <a:r>
                        <a:rPr kumimoji="0" lang="fi-FI" sz="2000" b="1" i="1"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Ko te Rongo Pai a te Ariki.</a:t>
                      </a:r>
                      <a:endParaRPr kumimoji="0" lang="en-GB" sz="32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The Gospel of the Lord.</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txBox="1">
            <a:spLocks noChangeArrowheads="1"/>
          </p:cNvSpPr>
          <p:nvPr/>
        </p:nvSpPr>
        <p:spPr bwMode="auto">
          <a:xfrm>
            <a:off x="214312" y="177512"/>
            <a:ext cx="8390135" cy="1235264"/>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br>
              <a:rPr lang="en-NZ" sz="3600" b="1" dirty="0">
                <a:solidFill>
                  <a:schemeClr val="tx1"/>
                </a:solidFill>
              </a:rPr>
            </a:br>
            <a:r>
              <a:rPr lang="en-NZ" sz="3600" b="1" dirty="0">
                <a:solidFill>
                  <a:schemeClr val="tx1"/>
                </a:solidFill>
              </a:rPr>
              <a:t>  </a:t>
            </a:r>
            <a:r>
              <a:rPr lang="en-NZ" sz="1600" dirty="0">
                <a:solidFill>
                  <a:schemeClr val="tx1"/>
                </a:solidFill>
                <a:latin typeface="Century Gothic" pitchFamily="34" charset="0"/>
              </a:rPr>
              <a:t>At the end of the Gospel…..</a:t>
            </a:r>
            <a:br>
              <a:rPr lang="en-NZ" sz="1600" dirty="0">
                <a:solidFill>
                  <a:schemeClr val="tx1"/>
                </a:solidFill>
                <a:latin typeface="Century Gothic" pitchFamily="34" charset="0"/>
              </a:rPr>
            </a:br>
            <a:br>
              <a:rPr lang="en-NZ" sz="1600" dirty="0">
                <a:solidFill>
                  <a:schemeClr val="tx1"/>
                </a:solidFill>
                <a:latin typeface="Century Gothic" pitchFamily="34" charset="0"/>
              </a:rPr>
            </a:br>
            <a:endParaRPr lang="en-GB" sz="1600" dirty="0">
              <a:solidFill>
                <a:schemeClr val="tx1"/>
              </a:solidFill>
              <a:latin typeface="Century Gothic" pitchFamily="34" charset="0"/>
            </a:endParaRPr>
          </a:p>
        </p:txBody>
      </p:sp>
      <p:graphicFrame>
        <p:nvGraphicFramePr>
          <p:cNvPr id="5" name="Group 45"/>
          <p:cNvGraphicFramePr>
            <a:graphicFrameLocks noGrp="1"/>
          </p:cNvGraphicFramePr>
          <p:nvPr>
            <p:extLst>
              <p:ext uri="{D42A27DB-BD31-4B8C-83A1-F6EECF244321}">
                <p14:modId xmlns:p14="http://schemas.microsoft.com/office/powerpoint/2010/main" val="3383715281"/>
              </p:ext>
            </p:extLst>
          </p:nvPr>
        </p:nvGraphicFramePr>
        <p:xfrm>
          <a:off x="487140" y="2564904"/>
          <a:ext cx="8390136" cy="1389888"/>
        </p:xfrm>
        <a:graphic>
          <a:graphicData uri="http://schemas.openxmlformats.org/drawingml/2006/table">
            <a:tbl>
              <a:tblPr/>
              <a:tblGrid>
                <a:gridCol w="5381004">
                  <a:extLst>
                    <a:ext uri="{9D8B030D-6E8A-4147-A177-3AD203B41FA5}">
                      <a16:colId xmlns:a16="http://schemas.microsoft.com/office/drawing/2014/main" val="20000"/>
                    </a:ext>
                  </a:extLst>
                </a:gridCol>
                <a:gridCol w="3009132">
                  <a:extLst>
                    <a:ext uri="{9D8B030D-6E8A-4147-A177-3AD203B41FA5}">
                      <a16:colId xmlns:a16="http://schemas.microsoft.com/office/drawing/2014/main" val="20001"/>
                    </a:ext>
                  </a:extLst>
                </a:gridCol>
              </a:tblGrid>
              <a:tr h="1347787">
                <a:tc>
                  <a: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NZ" sz="2000" b="1" i="0" u="none" strike="noStrike" kern="1200" cap="none" spc="0" normalizeH="0" baseline="0" noProof="0" dirty="0" err="1">
                          <a:ln>
                            <a:noFill/>
                          </a:ln>
                          <a:solidFill>
                            <a:schemeClr val="tx1"/>
                          </a:solidFill>
                          <a:effectLst/>
                          <a:uLnTx/>
                          <a:uFillTx/>
                          <a:latin typeface="Century Gothic" pitchFamily="34" charset="0"/>
                          <a:ea typeface="+mn-ea"/>
                          <a:cs typeface="Arial" charset="0"/>
                        </a:rPr>
                        <a:t>Iwi</a:t>
                      </a:r>
                      <a:r>
                        <a:rPr kumimoji="0" lang="en-NZ" sz="2000" b="1" i="0" u="none" strike="noStrike" kern="1200" cap="none" spc="0" normalizeH="0" baseline="0" noProof="0" dirty="0">
                          <a:ln>
                            <a:noFill/>
                          </a:ln>
                          <a:solidFill>
                            <a:schemeClr val="tx1"/>
                          </a:solidFill>
                          <a:effectLst/>
                          <a:uLnTx/>
                          <a:uFillTx/>
                          <a:latin typeface="Century Gothic" pitchFamily="34" charset="0"/>
                          <a:ea typeface="+mn-ea"/>
                          <a:cs typeface="Arial" charset="0"/>
                        </a:rPr>
                        <a:t> </a:t>
                      </a:r>
                    </a:p>
                    <a:p>
                      <a:pPr>
                        <a:spcBef>
                          <a:spcPts val="600"/>
                        </a:spcBef>
                      </a:pPr>
                      <a:r>
                        <a:rPr lang="en-NZ" sz="3200" b="1" dirty="0">
                          <a:solidFill>
                            <a:schemeClr val="tx1"/>
                          </a:solidFill>
                          <a:latin typeface="Century Gothic" pitchFamily="34" charset="0"/>
                        </a:rPr>
                        <a:t>Kia</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whakanui</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rā</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koe</a:t>
                      </a:r>
                      <a:r>
                        <a:rPr lang="en-NZ" sz="3200" b="1" baseline="0" dirty="0">
                          <a:solidFill>
                            <a:schemeClr val="tx1"/>
                          </a:solidFill>
                          <a:latin typeface="Century Gothic" pitchFamily="34" charset="0"/>
                        </a:rPr>
                        <a:t>,          e </a:t>
                      </a:r>
                      <a:r>
                        <a:rPr lang="en-NZ" sz="3200" b="1" baseline="0" dirty="0" err="1">
                          <a:solidFill>
                            <a:schemeClr val="tx1"/>
                          </a:solidFill>
                          <a:latin typeface="Century Gothic" pitchFamily="34" charset="0"/>
                        </a:rPr>
                        <a:t>Hēhu</a:t>
                      </a:r>
                      <a:r>
                        <a:rPr lang="en-NZ" sz="3200" b="1" baseline="0" dirty="0">
                          <a:solidFill>
                            <a:schemeClr val="tx1"/>
                          </a:solidFill>
                          <a:latin typeface="Century Gothic" pitchFamily="34" charset="0"/>
                        </a:rPr>
                        <a:t> </a:t>
                      </a:r>
                      <a:r>
                        <a:rPr lang="en-NZ" sz="3200" b="1" baseline="0" dirty="0" err="1">
                          <a:solidFill>
                            <a:schemeClr val="tx1"/>
                          </a:solidFill>
                          <a:latin typeface="Century Gothic" pitchFamily="34" charset="0"/>
                        </a:rPr>
                        <a:t>Karaiti</a:t>
                      </a:r>
                      <a:r>
                        <a:rPr lang="en-NZ" sz="3200" b="1" baseline="0" dirty="0">
                          <a:solidFill>
                            <a:schemeClr val="tx1"/>
                          </a:solidFill>
                          <a:latin typeface="Century Gothic" pitchFamily="34" charset="0"/>
                        </a:rPr>
                        <a:t>.</a:t>
                      </a:r>
                      <a:endParaRPr lang="en-NZ" sz="4000" b="1" dirty="0">
                        <a:solidFill>
                          <a:schemeClr val="tx1"/>
                        </a:solidFill>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Praise to you,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Lord Jesus Christ.</a:t>
                      </a:r>
                      <a:endParaRPr kumimoji="0" lang="en-GB" sz="28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412935" y="4705980"/>
            <a:ext cx="7992888" cy="584775"/>
          </a:xfrm>
          <a:prstGeom prst="rect">
            <a:avLst/>
          </a:prstGeom>
          <a:noFill/>
        </p:spPr>
        <p:txBody>
          <a:bodyPr wrap="square" rtlCol="0">
            <a:spAutoFit/>
          </a:bodyPr>
          <a:lstStyle/>
          <a:p>
            <a:r>
              <a:rPr lang="en-US" sz="3200" b="1" dirty="0" err="1">
                <a:solidFill>
                  <a:srgbClr val="FF0000"/>
                </a:solidFill>
                <a:latin typeface="Century Gothic" pitchFamily="34" charset="0"/>
              </a:rPr>
              <a:t>Ko</a:t>
            </a:r>
            <a:r>
              <a:rPr lang="en-US" sz="3200" b="1" dirty="0">
                <a:solidFill>
                  <a:srgbClr val="FF0000"/>
                </a:solidFill>
                <a:latin typeface="Century Gothic" pitchFamily="34" charset="0"/>
              </a:rPr>
              <a:t> te </a:t>
            </a:r>
            <a:r>
              <a:rPr lang="en-US" sz="3200" b="1" dirty="0" err="1">
                <a:solidFill>
                  <a:srgbClr val="FF0000"/>
                </a:solidFill>
                <a:latin typeface="Century Gothic" pitchFamily="34" charset="0"/>
              </a:rPr>
              <a:t>Kauwhau</a:t>
            </a:r>
            <a:r>
              <a:rPr lang="en-US" sz="3200" b="1" dirty="0">
                <a:solidFill>
                  <a:srgbClr val="FF0000"/>
                </a:solidFill>
                <a:latin typeface="Century Gothic" pitchFamily="34" charset="0"/>
              </a:rPr>
              <a:t>                     </a:t>
            </a:r>
            <a:r>
              <a:rPr lang="en-NZ" sz="3200" b="1" dirty="0">
                <a:solidFill>
                  <a:srgbClr val="FF0000"/>
                </a:solidFill>
                <a:latin typeface="Century Gothic" pitchFamily="34" charset="0"/>
              </a:rPr>
              <a:t>Homily</a:t>
            </a:r>
            <a:endParaRPr lang="en-NZ" sz="2800" b="1" dirty="0">
              <a:solidFill>
                <a:srgbClr val="FF0000"/>
              </a:solidFill>
              <a:latin typeface="Century Gothic"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610" y="5229200"/>
            <a:ext cx="858837"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259632" y="4534272"/>
            <a:ext cx="6120680" cy="914400"/>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1043608" y="4365104"/>
            <a:ext cx="6552728" cy="914400"/>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3552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1823" y="2564904"/>
            <a:ext cx="7240563" cy="2369880"/>
          </a:xfrm>
          <a:prstGeom prst="rect">
            <a:avLst/>
          </a:prstGeom>
          <a:noFill/>
        </p:spPr>
        <p:txBody>
          <a:bodyPr wrap="square" rtlCol="0">
            <a:spAutoFit/>
          </a:bodyPr>
          <a:lstStyle/>
          <a:p>
            <a:endParaRPr lang="en-NZ" sz="2800" dirty="0">
              <a:latin typeface="+mn-lt"/>
            </a:endParaRPr>
          </a:p>
          <a:p>
            <a:r>
              <a:rPr lang="en-NZ" sz="2800" dirty="0">
                <a:latin typeface="Century Gothic" pitchFamily="34" charset="0"/>
              </a:rPr>
              <a:t>At the end of these slides you will find alternative Eucharistic acclamations and Concluding Rites. </a:t>
            </a:r>
          </a:p>
          <a:p>
            <a:endParaRPr lang="en-NZ" dirty="0">
              <a:latin typeface="+mn-lt"/>
            </a:endParaRPr>
          </a:p>
          <a:p>
            <a:endParaRPr lang="en-NZ" dirty="0">
              <a:latin typeface="+mn-lt"/>
            </a:endParaRPr>
          </a:p>
        </p:txBody>
      </p:sp>
      <p:sp>
        <p:nvSpPr>
          <p:cNvPr id="3" name="TextBox 2"/>
          <p:cNvSpPr txBox="1"/>
          <p:nvPr/>
        </p:nvSpPr>
        <p:spPr>
          <a:xfrm>
            <a:off x="849431" y="260648"/>
            <a:ext cx="7092261" cy="3077766"/>
          </a:xfrm>
          <a:prstGeom prst="rect">
            <a:avLst/>
          </a:prstGeom>
          <a:noFill/>
        </p:spPr>
        <p:txBody>
          <a:bodyPr wrap="square" rtlCol="0">
            <a:spAutoFit/>
          </a:bodyPr>
          <a:lstStyle/>
          <a:p>
            <a:r>
              <a:rPr lang="en-NZ" sz="2800" dirty="0">
                <a:latin typeface="Century Gothic" pitchFamily="34" charset="0"/>
              </a:rPr>
              <a:t>This INTERIM VERSION presumes there is a </a:t>
            </a:r>
            <a:r>
              <a:rPr lang="en-NZ" sz="2800" dirty="0" err="1">
                <a:latin typeface="Century Gothic" pitchFamily="34" charset="0"/>
              </a:rPr>
              <a:t>hīmene</a:t>
            </a:r>
            <a:r>
              <a:rPr lang="en-NZ" sz="2800" dirty="0">
                <a:latin typeface="Century Gothic" pitchFamily="34" charset="0"/>
              </a:rPr>
              <a:t> sung during the preparation of the gifts. Therefore the priest’s prayers with the peoples responses are not included.</a:t>
            </a:r>
          </a:p>
          <a:p>
            <a:endParaRPr lang="en-NZ" dirty="0">
              <a:latin typeface="Century Gothic" pitchFamily="34" charset="0"/>
            </a:endParaRPr>
          </a:p>
          <a:p>
            <a:endParaRPr lang="en-US" dirty="0">
              <a:latin typeface="Century Gothic" pitchFamily="34" charset="0"/>
            </a:endParaRPr>
          </a:p>
          <a:p>
            <a:endParaRPr lang="en-NZ" dirty="0">
              <a:latin typeface="Century Gothic"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22920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93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548680" y="332656"/>
            <a:ext cx="827584" cy="332656"/>
          </a:xfrm>
          <a:prstGeom prst="rect">
            <a:avLst/>
          </a:prstGeom>
          <a:noFill/>
          <a:ln w="9525">
            <a:noFill/>
            <a:miter lim="800000"/>
            <a:headEnd/>
            <a:tailEnd/>
          </a:ln>
        </p:spPr>
        <p:txBody>
          <a:bodyPr lIns="90000" tIns="46800" rIns="90000" bIns="46800"/>
          <a:lstStyle/>
          <a:p>
            <a:pPr marL="341313" indent="-341313" algn="ctr">
              <a:spcBef>
                <a:spcPct val="20000"/>
              </a:spcBef>
            </a:pPr>
            <a:r>
              <a:rPr lang="en-US" sz="3300" b="1" dirty="0">
                <a:latin typeface="Arial" charset="0"/>
              </a:rPr>
              <a:t>&gt;&gt;</a:t>
            </a:r>
          </a:p>
        </p:txBody>
      </p:sp>
      <p:graphicFrame>
        <p:nvGraphicFramePr>
          <p:cNvPr id="1802243" name="Group 3"/>
          <p:cNvGraphicFramePr>
            <a:graphicFrameLocks noGrp="1"/>
          </p:cNvGraphicFramePr>
          <p:nvPr>
            <p:ph idx="1"/>
            <p:extLst>
              <p:ext uri="{D42A27DB-BD31-4B8C-83A1-F6EECF244321}">
                <p14:modId xmlns:p14="http://schemas.microsoft.com/office/powerpoint/2010/main" val="3251267144"/>
              </p:ext>
            </p:extLst>
          </p:nvPr>
        </p:nvGraphicFramePr>
        <p:xfrm>
          <a:off x="89992" y="980728"/>
          <a:ext cx="9036496" cy="5067936"/>
        </p:xfrm>
        <a:graphic>
          <a:graphicData uri="http://schemas.openxmlformats.org/drawingml/2006/table">
            <a:tbl>
              <a:tblPr/>
              <a:tblGrid>
                <a:gridCol w="5229862">
                  <a:extLst>
                    <a:ext uri="{9D8B030D-6E8A-4147-A177-3AD203B41FA5}">
                      <a16:colId xmlns:a16="http://schemas.microsoft.com/office/drawing/2014/main" val="20000"/>
                    </a:ext>
                  </a:extLst>
                </a:gridCol>
                <a:gridCol w="3806634">
                  <a:extLst>
                    <a:ext uri="{9D8B030D-6E8A-4147-A177-3AD203B41FA5}">
                      <a16:colId xmlns:a16="http://schemas.microsoft.com/office/drawing/2014/main" val="20001"/>
                    </a:ext>
                  </a:extLst>
                </a:gridCol>
              </a:tblGrid>
              <a:tr h="48245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E </a:t>
                      </a:r>
                      <a:r>
                        <a:rPr kumimoji="0" lang="en-GB" sz="3200" b="1" i="0" u="none" strike="noStrike" cap="none" normalizeH="0" baseline="0" dirty="0" err="1">
                          <a:ln>
                            <a:noFill/>
                          </a:ln>
                          <a:solidFill>
                            <a:schemeClr val="tx1"/>
                          </a:solidFill>
                          <a:effectLst/>
                          <a:latin typeface="Century Gothic" pitchFamily="34" charset="0"/>
                        </a:rPr>
                        <a:t>whakapono</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ana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ahau</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ki te </a:t>
                      </a:r>
                      <a:r>
                        <a:rPr kumimoji="0" lang="en-GB" sz="3200" b="1" i="0" u="none" strike="noStrike" cap="none" normalizeH="0" baseline="0" dirty="0" err="1">
                          <a:ln>
                            <a:noFill/>
                          </a:ln>
                          <a:solidFill>
                            <a:schemeClr val="tx1"/>
                          </a:solidFill>
                          <a:effectLst/>
                          <a:latin typeface="Century Gothic" pitchFamily="34" charset="0"/>
                        </a:rPr>
                        <a:t>Atua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ki te </a:t>
                      </a:r>
                      <a:r>
                        <a:rPr kumimoji="0" lang="en-GB" sz="3200" b="1" i="0" u="none" strike="noStrike" cap="none" normalizeH="0" baseline="0" dirty="0" err="1">
                          <a:ln>
                            <a:noFill/>
                          </a:ln>
                          <a:solidFill>
                            <a:schemeClr val="tx1"/>
                          </a:solidFill>
                          <a:effectLst/>
                          <a:latin typeface="Century Gothic" pitchFamily="34" charset="0"/>
                        </a:rPr>
                        <a:t>Matua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kaha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rawa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Kaihanga</a:t>
                      </a:r>
                      <a:r>
                        <a:rPr kumimoji="0" lang="en-GB" sz="3200" b="1" i="0" u="none" strike="noStrike" cap="none" normalizeH="0" baseline="0" dirty="0">
                          <a:ln>
                            <a:noFill/>
                          </a:ln>
                          <a:solidFill>
                            <a:schemeClr val="tx1"/>
                          </a:solidFill>
                          <a:effectLst/>
                          <a:latin typeface="Century Gothic" pitchFamily="34" charset="0"/>
                        </a:rPr>
                        <a:t> o te rangi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me te </a:t>
                      </a:r>
                      <a:r>
                        <a:rPr kumimoji="0" lang="en-GB" sz="3200" b="1" i="0" u="none" strike="noStrike" cap="none" normalizeH="0" baseline="0" dirty="0" err="1">
                          <a:ln>
                            <a:noFill/>
                          </a:ln>
                          <a:solidFill>
                            <a:schemeClr val="tx1"/>
                          </a:solidFill>
                          <a:effectLst/>
                          <a:latin typeface="Century Gothic" pitchFamily="34" charset="0"/>
                        </a:rPr>
                        <a:t>whenua,ā</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ki </a:t>
                      </a:r>
                      <a:r>
                        <a:rPr kumimoji="0" lang="en-GB" sz="3200" b="1" i="0" u="none" strike="noStrike" cap="none" normalizeH="0" baseline="0" dirty="0" err="1">
                          <a:ln>
                            <a:noFill/>
                          </a:ln>
                          <a:solidFill>
                            <a:schemeClr val="tx1"/>
                          </a:solidFill>
                          <a:effectLst/>
                          <a:latin typeface="Century Gothic" pitchFamily="34" charset="0"/>
                        </a:rPr>
                        <a:t>tāna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Tamaiti</a:t>
                      </a:r>
                      <a:r>
                        <a:rPr kumimoji="0" lang="en-GB" sz="3200" b="1" i="0" u="none" strike="noStrike" cap="none" normalizeH="0" baseline="0" dirty="0">
                          <a:ln>
                            <a:noFill/>
                          </a:ln>
                          <a:solidFill>
                            <a:schemeClr val="tx1"/>
                          </a:solidFill>
                          <a:effectLst/>
                          <a:latin typeface="Century Gothic" pitchFamily="34" charset="0"/>
                        </a:rPr>
                        <a:t> Huatahi </a:t>
                      </a:r>
                      <a:r>
                        <a:rPr kumimoji="0" lang="en-GB" sz="3200" b="1" i="0" u="none" strike="noStrike" cap="none" normalizeH="0" baseline="0" dirty="0" err="1">
                          <a:ln>
                            <a:noFill/>
                          </a:ln>
                          <a:solidFill>
                            <a:schemeClr val="tx1"/>
                          </a:solidFill>
                          <a:effectLst/>
                          <a:latin typeface="Century Gothic" pitchFamily="34" charset="0"/>
                        </a:rPr>
                        <a:t>hoki</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t>
                      </a:r>
                      <a:r>
                        <a:rPr kumimoji="0" lang="en-GB" sz="3200" b="1" i="0" u="none" strike="noStrike" cap="none" normalizeH="0" baseline="0" dirty="0">
                          <a:ln>
                            <a:noFill/>
                          </a:ln>
                          <a:solidFill>
                            <a:schemeClr val="tx1"/>
                          </a:solidFill>
                          <a:effectLst/>
                          <a:latin typeface="Century Gothic" pitchFamily="34" charset="0"/>
                        </a:rPr>
                        <a:t> a </a:t>
                      </a:r>
                      <a:r>
                        <a:rPr kumimoji="0" lang="en-GB" sz="3200" b="1" i="0" u="none" strike="noStrike" cap="none" normalizeH="0" baseline="0" dirty="0" err="1">
                          <a:ln>
                            <a:noFill/>
                          </a:ln>
                          <a:solidFill>
                            <a:schemeClr val="tx1"/>
                          </a:solidFill>
                          <a:effectLst/>
                          <a:latin typeface="Century Gothic" pitchFamily="34" charset="0"/>
                        </a:rPr>
                        <a:t>Hēhu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Karaiti</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tō</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Ariki</a:t>
                      </a:r>
                      <a:r>
                        <a:rPr kumimoji="0" lang="en-GB" sz="3200" b="1" i="0" u="none" strike="noStrike" cap="none" normalizeH="0" baseline="0" dirty="0">
                          <a:ln>
                            <a:noFill/>
                          </a:ln>
                          <a:solidFill>
                            <a:schemeClr val="tx1"/>
                          </a:solidFill>
                          <a:effectLst/>
                          <a:latin typeface="Century Gothic" pitchFamily="34" charset="0"/>
                        </a:rPr>
                        <a:t>,</a:t>
                      </a: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 believe in God,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the Father almighty,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Creator of heaven and earth,</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and in Jesus Christ, his only Son, our Lord,</a:t>
                      </a:r>
                      <a:endParaRPr kumimoji="0" lang="en-GB" sz="28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2779" name="Rectangle 11"/>
          <p:cNvSpPr>
            <a:spLocks noGrp="1" noChangeArrowheads="1"/>
          </p:cNvSpPr>
          <p:nvPr>
            <p:ph type="title"/>
          </p:nvPr>
        </p:nvSpPr>
        <p:spPr>
          <a:xfrm>
            <a:off x="25349" y="332656"/>
            <a:ext cx="8748464" cy="504056"/>
          </a:xfrm>
        </p:spPr>
        <p:txBody>
          <a:bodyPr/>
          <a:lstStyle/>
          <a:p>
            <a:pPr algn="l"/>
            <a:r>
              <a:rPr lang="en-US" sz="1400" dirty="0">
                <a:solidFill>
                  <a:schemeClr val="tx1"/>
                </a:solidFill>
                <a:latin typeface="Century Gothic" pitchFamily="34" charset="0"/>
              </a:rPr>
              <a:t>  Te </a:t>
            </a:r>
            <a:r>
              <a:rPr lang="en-US" sz="1400" dirty="0" err="1">
                <a:solidFill>
                  <a:schemeClr val="tx1"/>
                </a:solidFill>
                <a:latin typeface="Century Gothic" pitchFamily="34" charset="0"/>
              </a:rPr>
              <a:t>Whakapono</a:t>
            </a:r>
            <a:r>
              <a:rPr lang="en-US" sz="1400" dirty="0">
                <a:solidFill>
                  <a:schemeClr val="tx1"/>
                </a:solidFill>
                <a:latin typeface="Century Gothic" pitchFamily="34" charset="0"/>
              </a:rPr>
              <a:t> o </a:t>
            </a:r>
            <a:r>
              <a:rPr lang="en-US" sz="1400" dirty="0" err="1">
                <a:solidFill>
                  <a:schemeClr val="tx1"/>
                </a:solidFill>
                <a:latin typeface="Century Gothic" pitchFamily="34" charset="0"/>
              </a:rPr>
              <a:t>ngā</a:t>
            </a:r>
            <a:r>
              <a:rPr lang="en-US" sz="1400" dirty="0">
                <a:solidFill>
                  <a:schemeClr val="tx1"/>
                </a:solidFill>
                <a:latin typeface="Century Gothic" pitchFamily="34" charset="0"/>
              </a:rPr>
              <a:t> </a:t>
            </a:r>
            <a:r>
              <a:rPr lang="en-US" sz="1400" dirty="0" err="1">
                <a:solidFill>
                  <a:schemeClr val="tx1"/>
                </a:solidFill>
                <a:latin typeface="Century Gothic" pitchFamily="34" charset="0"/>
              </a:rPr>
              <a:t>Āpōtoro</a:t>
            </a:r>
            <a:r>
              <a:rPr lang="en-US" sz="1400" dirty="0">
                <a:solidFill>
                  <a:schemeClr val="tx1"/>
                </a:solidFill>
                <a:latin typeface="Century Gothic" pitchFamily="34" charset="0"/>
              </a:rPr>
              <a:t>                                                     The Apostles Creed    1/4  </a:t>
            </a:r>
            <a:br>
              <a:rPr lang="en-US" sz="1400" b="1" dirty="0">
                <a:solidFill>
                  <a:schemeClr val="tx1"/>
                </a:solidFill>
                <a:latin typeface="Century Gothic" pitchFamily="34" charset="0"/>
              </a:rPr>
            </a:br>
            <a:endParaRPr lang="en-GB" sz="1050" b="1" dirty="0">
              <a:solidFill>
                <a:schemeClr val="tx1"/>
              </a:solidFill>
              <a:latin typeface="Century Gothic" pitchFamily="34" charset="0"/>
            </a:endParaRPr>
          </a:p>
        </p:txBody>
      </p:sp>
      <p:pic>
        <p:nvPicPr>
          <p:cNvPr id="6"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225609"/>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404664" y="245256"/>
            <a:ext cx="1008113" cy="462831"/>
          </a:xfrm>
          <a:prstGeom prst="rect">
            <a:avLst/>
          </a:prstGeom>
          <a:noFill/>
          <a:ln w="9525">
            <a:noFill/>
            <a:miter lim="800000"/>
            <a:headEnd/>
            <a:tailEnd/>
          </a:ln>
        </p:spPr>
        <p:txBody>
          <a:bodyPr lIns="90000" tIns="46800" rIns="90000" bIns="46800"/>
          <a:lstStyle/>
          <a:p>
            <a:pPr marL="341313" indent="-341313" algn="ctr">
              <a:spcBef>
                <a:spcPct val="20000"/>
              </a:spcBef>
            </a:pPr>
            <a:r>
              <a:rPr lang="en-US" sz="3300" b="1" dirty="0">
                <a:latin typeface="Arial" charset="0"/>
              </a:rPr>
              <a:t>&gt;&gt;</a:t>
            </a:r>
          </a:p>
        </p:txBody>
      </p:sp>
      <p:graphicFrame>
        <p:nvGraphicFramePr>
          <p:cNvPr id="1802243" name="Group 3"/>
          <p:cNvGraphicFramePr>
            <a:graphicFrameLocks noGrp="1"/>
          </p:cNvGraphicFramePr>
          <p:nvPr>
            <p:ph idx="1"/>
            <p:extLst>
              <p:ext uri="{D42A27DB-BD31-4B8C-83A1-F6EECF244321}">
                <p14:modId xmlns:p14="http://schemas.microsoft.com/office/powerpoint/2010/main" val="3428168439"/>
              </p:ext>
            </p:extLst>
          </p:nvPr>
        </p:nvGraphicFramePr>
        <p:xfrm>
          <a:off x="107504" y="620713"/>
          <a:ext cx="8784976" cy="5750688"/>
        </p:xfrm>
        <a:graphic>
          <a:graphicData uri="http://schemas.openxmlformats.org/drawingml/2006/table">
            <a:tbl>
              <a:tblPr/>
              <a:tblGrid>
                <a:gridCol w="5084295">
                  <a:extLst>
                    <a:ext uri="{9D8B030D-6E8A-4147-A177-3AD203B41FA5}">
                      <a16:colId xmlns:a16="http://schemas.microsoft.com/office/drawing/2014/main" val="20000"/>
                    </a:ext>
                  </a:extLst>
                </a:gridCol>
                <a:gridCol w="3700681">
                  <a:extLst>
                    <a:ext uri="{9D8B030D-6E8A-4147-A177-3AD203B41FA5}">
                      <a16:colId xmlns:a16="http://schemas.microsoft.com/office/drawing/2014/main" val="20001"/>
                    </a:ext>
                  </a:extLst>
                </a:gridCol>
              </a:tblGrid>
              <a:tr h="208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whakaāhuatia</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kern="1200" cap="none" normalizeH="0" baseline="0" dirty="0">
                          <a:ln>
                            <a:noFill/>
                          </a:ln>
                          <a:solidFill>
                            <a:schemeClr val="tx1"/>
                          </a:solidFill>
                          <a:effectLst/>
                          <a:latin typeface="Century Gothic" pitchFamily="34" charset="0"/>
                          <a:ea typeface="+mn-ea"/>
                          <a:cs typeface="+mn-cs"/>
                        </a:rPr>
                        <a:t>e te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Wairua</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Tapu</a:t>
                      </a:r>
                      <a:r>
                        <a:rPr kumimoji="0" lang="en-GB" sz="3200" b="1" i="0" u="none" strike="noStrike" kern="1200" cap="none" normalizeH="0" baseline="0" dirty="0">
                          <a:ln>
                            <a:noFill/>
                          </a:ln>
                          <a:solidFill>
                            <a:schemeClr val="tx1"/>
                          </a:solidFill>
                          <a:effectLst/>
                          <a:latin typeface="Century Gothic" pitchFamily="34" charset="0"/>
                          <a:ea typeface="+mn-ea"/>
                          <a:cs typeface="+mn-cs"/>
                        </a:rPr>
                        <a:t>,</a:t>
                      </a:r>
                      <a:br>
                        <a:rPr kumimoji="0" lang="en-GB" sz="3200" b="1" i="0" u="none" strike="noStrike" kern="1200" cap="none" normalizeH="0" baseline="0" dirty="0">
                          <a:ln>
                            <a:noFill/>
                          </a:ln>
                          <a:solidFill>
                            <a:schemeClr val="tx1"/>
                          </a:solidFill>
                          <a:effectLst/>
                          <a:latin typeface="Century Gothic" pitchFamily="34" charset="0"/>
                          <a:ea typeface="+mn-ea"/>
                          <a:cs typeface="+mn-cs"/>
                        </a:rPr>
                      </a:b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whānau</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te </a:t>
                      </a:r>
                      <a:r>
                        <a:rPr kumimoji="0" lang="en-GB" sz="3200" b="1" i="0" u="none" strike="noStrike" kern="1200" cap="none" normalizeH="0" baseline="0" dirty="0" err="1">
                          <a:ln>
                            <a:noFill/>
                          </a:ln>
                          <a:solidFill>
                            <a:schemeClr val="tx1"/>
                          </a:solidFill>
                          <a:effectLst/>
                          <a:latin typeface="Century Gothic" pitchFamily="34" charset="0"/>
                          <a:ea typeface="+mn-ea"/>
                          <a:cs typeface="+mn-cs"/>
                        </a:rPr>
                        <a:t>Takakau</a:t>
                      </a:r>
                      <a:r>
                        <a:rPr kumimoji="0" lang="en-GB" sz="3200" b="1" i="0" u="none" strike="noStrike" kern="1200" cap="none" normalizeH="0" baseline="0" dirty="0">
                          <a:ln>
                            <a:noFill/>
                          </a:ln>
                          <a:solidFill>
                            <a:schemeClr val="tx1"/>
                          </a:solidFill>
                          <a:effectLst/>
                          <a:latin typeface="Century Gothic"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kern="1200" cap="none" normalizeH="0" baseline="0" dirty="0" err="1">
                          <a:ln>
                            <a:noFill/>
                          </a:ln>
                          <a:solidFill>
                            <a:schemeClr val="tx1"/>
                          </a:solidFill>
                          <a:effectLst/>
                          <a:latin typeface="Century Gothic" pitchFamily="34" charset="0"/>
                          <a:ea typeface="+mn-ea"/>
                          <a:cs typeface="+mn-cs"/>
                        </a:rPr>
                        <a:t>i</a:t>
                      </a:r>
                      <a:r>
                        <a:rPr kumimoji="0" lang="en-GB" sz="3200" b="1" i="0" u="none" strike="noStrike" kern="1200" cap="none" normalizeH="0" baseline="0" dirty="0">
                          <a:ln>
                            <a:noFill/>
                          </a:ln>
                          <a:solidFill>
                            <a:schemeClr val="tx1"/>
                          </a:solidFill>
                          <a:effectLst/>
                          <a:latin typeface="Century Gothic" pitchFamily="34" charset="0"/>
                          <a:ea typeface="+mn-ea"/>
                          <a:cs typeface="+mn-cs"/>
                        </a:rPr>
                        <a:t> ā Maria,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whakamamaetia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ngā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rā</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 </a:t>
                      </a:r>
                      <a:r>
                        <a:rPr kumimoji="0" lang="en-GB" sz="3200" b="1" i="0" u="none" strike="noStrike" cap="none" normalizeH="0" baseline="0" dirty="0" err="1">
                          <a:ln>
                            <a:noFill/>
                          </a:ln>
                          <a:solidFill>
                            <a:schemeClr val="tx1"/>
                          </a:solidFill>
                          <a:effectLst/>
                          <a:latin typeface="Century Gothic" pitchFamily="34" charset="0"/>
                        </a:rPr>
                        <a:t>Ponotio</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Pīrato</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rīpekatia</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mate,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tanumia</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heke</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ki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te</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iweri</a:t>
                      </a:r>
                      <a:r>
                        <a:rPr kumimoji="0" lang="en-GB" sz="3200" b="1" i="0" u="none" strike="noStrike" cap="none" normalizeH="0" baseline="0" dirty="0">
                          <a:ln>
                            <a:noFill/>
                          </a:ln>
                          <a:solidFill>
                            <a:schemeClr val="tx1"/>
                          </a:solidFill>
                          <a:effectLst/>
                          <a:latin typeface="Century Gothic" pitchFamily="34" charset="0"/>
                        </a:rPr>
                        <a:t>;</a:t>
                      </a:r>
                      <a:endParaRPr kumimoji="0" lang="en-GB" sz="36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kern="1200" cap="none" normalizeH="0" baseline="0" dirty="0">
                          <a:ln>
                            <a:noFill/>
                          </a:ln>
                          <a:solidFill>
                            <a:schemeClr val="tx1"/>
                          </a:solidFill>
                          <a:effectLst/>
                          <a:latin typeface="Century Gothic" pitchFamily="34" charset="0"/>
                          <a:ea typeface="+mn-ea"/>
                          <a:cs typeface="+mn-cs"/>
                        </a:rPr>
                        <a:t>who was conceived by the Holy Spirit,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kern="1200" cap="none" normalizeH="0" baseline="0" dirty="0">
                          <a:ln>
                            <a:noFill/>
                          </a:ln>
                          <a:solidFill>
                            <a:schemeClr val="tx1"/>
                          </a:solidFill>
                          <a:effectLst/>
                          <a:latin typeface="Century Gothic" pitchFamily="34" charset="0"/>
                          <a:ea typeface="+mn-ea"/>
                          <a:cs typeface="+mn-cs"/>
                        </a:rPr>
                        <a:t>born of the Virgin Mary,</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suffered under Pontius Pilate,</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was crucified, died and was buried;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he descended into hell;</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3200" b="0" i="0" u="none" strike="noStrike" cap="none" normalizeH="0" baseline="0" dirty="0">
                        <a:ln>
                          <a:noFill/>
                        </a:ln>
                        <a:solidFill>
                          <a:schemeClr val="tx1"/>
                        </a:solidFill>
                        <a:effectLst/>
                        <a:latin typeface="Arial"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Rectangle 11"/>
          <p:cNvSpPr>
            <a:spLocks noGrp="1" noChangeArrowheads="1"/>
          </p:cNvSpPr>
          <p:nvPr>
            <p:ph type="title"/>
          </p:nvPr>
        </p:nvSpPr>
        <p:spPr>
          <a:xfrm>
            <a:off x="12343" y="231608"/>
            <a:ext cx="8964488" cy="417513"/>
          </a:xfrm>
        </p:spPr>
        <p:txBody>
          <a:bodyPr/>
          <a:lstStyle/>
          <a:p>
            <a:pPr algn="l"/>
            <a:r>
              <a:rPr lang="en-NZ" sz="1600" dirty="0">
                <a:solidFill>
                  <a:schemeClr val="tx1"/>
                </a:solidFill>
              </a:rPr>
              <a:t>Te </a:t>
            </a:r>
            <a:r>
              <a:rPr lang="en-NZ" sz="1600" dirty="0" err="1">
                <a:solidFill>
                  <a:schemeClr val="tx1"/>
                </a:solidFill>
              </a:rPr>
              <a:t>Whakapono</a:t>
            </a:r>
            <a:r>
              <a:rPr lang="en-NZ" sz="1600" dirty="0">
                <a:solidFill>
                  <a:schemeClr val="tx1"/>
                </a:solidFill>
              </a:rPr>
              <a:t> o </a:t>
            </a:r>
            <a:r>
              <a:rPr lang="en-NZ" sz="1600" dirty="0" err="1">
                <a:solidFill>
                  <a:schemeClr val="tx1"/>
                </a:solidFill>
              </a:rPr>
              <a:t>ngā</a:t>
            </a:r>
            <a:r>
              <a:rPr lang="en-NZ" sz="1600" dirty="0">
                <a:solidFill>
                  <a:schemeClr val="tx1"/>
                </a:solidFill>
              </a:rPr>
              <a:t> </a:t>
            </a:r>
            <a:r>
              <a:rPr lang="en-NZ" sz="1600" dirty="0" err="1">
                <a:solidFill>
                  <a:schemeClr val="tx1"/>
                </a:solidFill>
              </a:rPr>
              <a:t>Āpōtoro</a:t>
            </a:r>
            <a:r>
              <a:rPr lang="en-NZ" sz="1600" dirty="0">
                <a:solidFill>
                  <a:schemeClr val="tx1"/>
                </a:solidFill>
              </a:rPr>
              <a:t>                                            The Apostles Creed  2</a:t>
            </a:r>
            <a:r>
              <a:rPr lang="en-US" sz="1600" dirty="0">
                <a:solidFill>
                  <a:schemeClr val="tx1"/>
                </a:solidFill>
                <a:latin typeface="Century Gothic" pitchFamily="34" charset="0"/>
              </a:rPr>
              <a:t>/4</a:t>
            </a:r>
            <a:endParaRPr lang="en-GB" sz="1400" dirty="0">
              <a:solidFill>
                <a:schemeClr val="tx1"/>
              </a:solidFill>
              <a:latin typeface="Century Gothic"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157192"/>
            <a:ext cx="9509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332656" y="1700808"/>
            <a:ext cx="1008113" cy="462831"/>
          </a:xfrm>
          <a:prstGeom prst="rect">
            <a:avLst/>
          </a:prstGeom>
          <a:noFill/>
          <a:ln w="9525">
            <a:noFill/>
            <a:miter lim="800000"/>
            <a:headEnd/>
            <a:tailEnd/>
          </a:ln>
        </p:spPr>
        <p:txBody>
          <a:bodyPr lIns="90000" tIns="46800" rIns="90000" bIns="46800"/>
          <a:lstStyle/>
          <a:p>
            <a:pPr marL="341313" indent="-341313" algn="ctr">
              <a:spcBef>
                <a:spcPct val="20000"/>
              </a:spcBef>
            </a:pPr>
            <a:r>
              <a:rPr lang="en-US" sz="3300" b="1" dirty="0">
                <a:latin typeface="Arial" charset="0"/>
              </a:rPr>
              <a:t>&gt;&gt;</a:t>
            </a:r>
          </a:p>
        </p:txBody>
      </p:sp>
      <p:sp>
        <p:nvSpPr>
          <p:cNvPr id="6" name="Rectangle 11"/>
          <p:cNvSpPr>
            <a:spLocks noGrp="1" noChangeArrowheads="1"/>
          </p:cNvSpPr>
          <p:nvPr>
            <p:ph type="title"/>
          </p:nvPr>
        </p:nvSpPr>
        <p:spPr>
          <a:xfrm>
            <a:off x="179512" y="260648"/>
            <a:ext cx="8712968" cy="417513"/>
          </a:xfrm>
        </p:spPr>
        <p:txBody>
          <a:bodyPr/>
          <a:lstStyle/>
          <a:p>
            <a:pPr algn="l"/>
            <a:r>
              <a:rPr lang="en-NZ" sz="1600" dirty="0">
                <a:solidFill>
                  <a:schemeClr val="tx1"/>
                </a:solidFill>
              </a:rPr>
              <a:t>Te </a:t>
            </a:r>
            <a:r>
              <a:rPr lang="en-NZ" sz="1600" dirty="0" err="1">
                <a:solidFill>
                  <a:schemeClr val="tx1"/>
                </a:solidFill>
              </a:rPr>
              <a:t>Whakapono</a:t>
            </a:r>
            <a:r>
              <a:rPr lang="en-NZ" sz="1600" dirty="0">
                <a:solidFill>
                  <a:schemeClr val="tx1"/>
                </a:solidFill>
              </a:rPr>
              <a:t> o </a:t>
            </a:r>
            <a:r>
              <a:rPr lang="en-NZ" sz="1600" dirty="0" err="1">
                <a:solidFill>
                  <a:schemeClr val="tx1"/>
                </a:solidFill>
              </a:rPr>
              <a:t>ngā</a:t>
            </a:r>
            <a:r>
              <a:rPr lang="en-NZ" sz="1600" dirty="0">
                <a:solidFill>
                  <a:schemeClr val="tx1"/>
                </a:solidFill>
              </a:rPr>
              <a:t> </a:t>
            </a:r>
            <a:r>
              <a:rPr lang="en-NZ" sz="1600" dirty="0" err="1">
                <a:solidFill>
                  <a:schemeClr val="tx1"/>
                </a:solidFill>
              </a:rPr>
              <a:t>Āpōtoro</a:t>
            </a:r>
            <a:r>
              <a:rPr lang="en-NZ" sz="1600" dirty="0">
                <a:solidFill>
                  <a:schemeClr val="tx1"/>
                </a:solidFill>
              </a:rPr>
              <a:t>                                            The Apostles Creed 3</a:t>
            </a:r>
            <a:r>
              <a:rPr lang="en-US" sz="1800" dirty="0">
                <a:solidFill>
                  <a:schemeClr val="tx1"/>
                </a:solidFill>
                <a:latin typeface="Century Gothic" pitchFamily="34" charset="0"/>
              </a:rPr>
              <a:t>/4</a:t>
            </a:r>
            <a:endParaRPr lang="en-GB" sz="1800" dirty="0">
              <a:solidFill>
                <a:schemeClr val="tx1"/>
              </a:solidFill>
              <a:latin typeface="Century Gothic" pitchFamily="34" charset="0"/>
            </a:endParaRPr>
          </a:p>
        </p:txBody>
      </p:sp>
      <p:graphicFrame>
        <p:nvGraphicFramePr>
          <p:cNvPr id="1802243" name="Group 3"/>
          <p:cNvGraphicFramePr>
            <a:graphicFrameLocks noGrp="1"/>
          </p:cNvGraphicFramePr>
          <p:nvPr>
            <p:ph idx="1"/>
            <p:extLst>
              <p:ext uri="{D42A27DB-BD31-4B8C-83A1-F6EECF244321}">
                <p14:modId xmlns:p14="http://schemas.microsoft.com/office/powerpoint/2010/main" val="3933970211"/>
              </p:ext>
            </p:extLst>
          </p:nvPr>
        </p:nvGraphicFramePr>
        <p:xfrm>
          <a:off x="107504" y="692696"/>
          <a:ext cx="9036496" cy="6000624"/>
        </p:xfrm>
        <a:graphic>
          <a:graphicData uri="http://schemas.openxmlformats.org/drawingml/2006/table">
            <a:tbl>
              <a:tblPr/>
              <a:tblGrid>
                <a:gridCol w="5229862">
                  <a:extLst>
                    <a:ext uri="{9D8B030D-6E8A-4147-A177-3AD203B41FA5}">
                      <a16:colId xmlns:a16="http://schemas.microsoft.com/office/drawing/2014/main" val="20000"/>
                    </a:ext>
                  </a:extLst>
                </a:gridCol>
                <a:gridCol w="3806634">
                  <a:extLst>
                    <a:ext uri="{9D8B030D-6E8A-4147-A177-3AD203B41FA5}">
                      <a16:colId xmlns:a16="http://schemas.microsoft.com/office/drawing/2014/main" val="20001"/>
                    </a:ext>
                  </a:extLst>
                </a:gridCol>
              </a:tblGrid>
              <a:tr h="208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ara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ake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hunga</a:t>
                      </a:r>
                      <a:r>
                        <a:rPr kumimoji="0" lang="en-GB" sz="3400" b="1" i="0" u="none" strike="noStrike" cap="none" normalizeH="0" baseline="0" dirty="0">
                          <a:ln>
                            <a:noFill/>
                          </a:ln>
                          <a:solidFill>
                            <a:schemeClr val="tx1"/>
                          </a:solidFill>
                          <a:effectLst/>
                          <a:latin typeface="Century Gothic" pitchFamily="34" charset="0"/>
                        </a:rPr>
                        <a:t> mate </a:t>
                      </a: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toru</a:t>
                      </a:r>
                      <a:r>
                        <a:rPr kumimoji="0" lang="en-GB" sz="3400" b="1" i="0" u="none" strike="noStrike" cap="none" normalizeH="0" baseline="0" dirty="0">
                          <a:ln>
                            <a:noFill/>
                          </a:ln>
                          <a:solidFill>
                            <a:schemeClr val="tx1"/>
                          </a:solidFill>
                          <a:effectLst/>
                          <a:latin typeface="Century Gothic" pitchFamily="34" charset="0"/>
                        </a:rPr>
                        <a:t> o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rā</a:t>
                      </a:r>
                      <a:r>
                        <a:rPr kumimoji="0" lang="en-GB" sz="34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kake</a:t>
                      </a:r>
                      <a:r>
                        <a:rPr kumimoji="0" lang="en-GB" sz="3400" b="1" i="0" u="none" strike="noStrike" cap="none" normalizeH="0" baseline="0" dirty="0">
                          <a:ln>
                            <a:noFill/>
                          </a:ln>
                          <a:solidFill>
                            <a:schemeClr val="tx1"/>
                          </a:solidFill>
                          <a:effectLst/>
                          <a:latin typeface="Century Gothic" pitchFamily="34" charset="0"/>
                        </a:rPr>
                        <a:t> atu ki te rangi, ā, e </a:t>
                      </a:r>
                      <a:r>
                        <a:rPr kumimoji="0" lang="en-GB" sz="3400" b="1" i="0" u="none" strike="noStrike" cap="none" normalizeH="0" baseline="0" dirty="0" err="1">
                          <a:ln>
                            <a:noFill/>
                          </a:ln>
                          <a:solidFill>
                            <a:schemeClr val="tx1"/>
                          </a:solidFill>
                          <a:effectLst/>
                          <a:latin typeface="Century Gothic" pitchFamily="34" charset="0"/>
                        </a:rPr>
                        <a:t>noho</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ana</a:t>
                      </a:r>
                      <a:r>
                        <a:rPr kumimoji="0" lang="en-GB" sz="3400" b="1" i="0" u="none" strike="noStrike" cap="none" normalizeH="0" baseline="0" dirty="0">
                          <a:ln>
                            <a:noFill/>
                          </a:ln>
                          <a:solidFill>
                            <a:schemeClr val="tx1"/>
                          </a:solidFill>
                          <a:effectLst/>
                          <a:latin typeface="Century Gothic" pitchFamily="34" charset="0"/>
                        </a:rPr>
                        <a:t> ki 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ringa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matau</a:t>
                      </a:r>
                      <a:r>
                        <a:rPr kumimoji="0" lang="en-GB" sz="3400" b="1" i="0" u="none" strike="noStrike" cap="none" normalizeH="0" baseline="0" dirty="0">
                          <a:ln>
                            <a:noFill/>
                          </a:ln>
                          <a:solidFill>
                            <a:schemeClr val="tx1"/>
                          </a:solidFill>
                          <a:effectLst/>
                          <a:latin typeface="Century Gothic" pitchFamily="34" charset="0"/>
                        </a:rPr>
                        <a:t> o 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Atua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Matua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kaha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rawa</a:t>
                      </a:r>
                      <a:r>
                        <a:rPr kumimoji="0" lang="en-GB" sz="34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ka </a:t>
                      </a:r>
                      <a:r>
                        <a:rPr kumimoji="0" lang="en-GB" sz="3400" b="1" i="0" u="none" strike="noStrike" cap="none" normalizeH="0" baseline="0" dirty="0" err="1">
                          <a:ln>
                            <a:noFill/>
                          </a:ln>
                          <a:solidFill>
                            <a:schemeClr val="tx1"/>
                          </a:solidFill>
                          <a:effectLst/>
                          <a:latin typeface="Century Gothic" pitchFamily="34" charset="0"/>
                        </a:rPr>
                        <a:t>hoki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anō</a:t>
                      </a:r>
                      <a:endParaRPr kumimoji="0" lang="en-GB" sz="3400" b="1"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whakawā</a:t>
                      </a:r>
                      <a:endParaRPr kumimoji="0" lang="en-GB" sz="3400" b="1" i="0" u="none" strike="noStrike" cap="none" normalizeH="0" baseline="0" dirty="0">
                        <a:ln>
                          <a:noFill/>
                        </a:ln>
                        <a:solidFill>
                          <a:schemeClr val="tx1"/>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tāngata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ora</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tāngata</a:t>
                      </a:r>
                      <a:r>
                        <a:rPr kumimoji="0" lang="en-GB" sz="3400" b="1" i="0" u="none" strike="noStrike" cap="none" normalizeH="0" baseline="0" dirty="0">
                          <a:ln>
                            <a:noFill/>
                          </a:ln>
                          <a:solidFill>
                            <a:schemeClr val="tx1"/>
                          </a:solidFill>
                          <a:effectLst/>
                          <a:latin typeface="Century Gothic" pitchFamily="34" charset="0"/>
                        </a:rPr>
                        <a:t> mate.</a:t>
                      </a: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on the third day he rose again from the dead; he ascended into heaven, and is seated at the right hand of God the Father almighty;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from there he will come to judge the living and the dead. </a:t>
                      </a:r>
                      <a:endParaRPr kumimoji="0" lang="en-GB" sz="28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157192"/>
            <a:ext cx="9509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43" name="Group 3"/>
          <p:cNvGraphicFramePr>
            <a:graphicFrameLocks noGrp="1"/>
          </p:cNvGraphicFramePr>
          <p:nvPr>
            <p:ph idx="1"/>
            <p:extLst>
              <p:ext uri="{D42A27DB-BD31-4B8C-83A1-F6EECF244321}">
                <p14:modId xmlns:p14="http://schemas.microsoft.com/office/powerpoint/2010/main" val="2575930792"/>
              </p:ext>
            </p:extLst>
          </p:nvPr>
        </p:nvGraphicFramePr>
        <p:xfrm>
          <a:off x="107504" y="620713"/>
          <a:ext cx="8856984" cy="6207888"/>
        </p:xfrm>
        <a:graphic>
          <a:graphicData uri="http://schemas.openxmlformats.org/drawingml/2006/table">
            <a:tbl>
              <a:tblPr/>
              <a:tblGrid>
                <a:gridCol w="5616624">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208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E </a:t>
                      </a:r>
                      <a:r>
                        <a:rPr kumimoji="0" lang="en-GB" sz="3400" b="1" i="0" u="none" strike="noStrike" cap="none" normalizeH="0" baseline="0" dirty="0" err="1">
                          <a:ln>
                            <a:noFill/>
                          </a:ln>
                          <a:solidFill>
                            <a:schemeClr val="tx1"/>
                          </a:solidFill>
                          <a:effectLst/>
                          <a:latin typeface="Century Gothic" pitchFamily="34" charset="0"/>
                        </a:rPr>
                        <a:t>whakapono</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ana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ahau</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Wairua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Tapu</a:t>
                      </a:r>
                      <a:r>
                        <a:rPr kumimoji="0" lang="en-GB" sz="3400" b="1" i="0" u="none" strike="noStrike" cap="none" normalizeH="0" baseline="0" dirty="0">
                          <a:ln>
                            <a:noFill/>
                          </a:ln>
                          <a:solidFill>
                            <a:schemeClr val="tx1"/>
                          </a:solidFill>
                          <a:effectLst/>
                          <a:latin typeface="Century Gothic"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err="1">
                          <a:ln>
                            <a:noFill/>
                          </a:ln>
                          <a:solidFill>
                            <a:schemeClr val="tx1"/>
                          </a:solidFill>
                          <a:effectLst/>
                          <a:latin typeface="Century Gothic" pitchFamily="34" charset="0"/>
                        </a:rPr>
                        <a:t>ki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te</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Hāhi</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tapu</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katorika</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kotahitanga</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o te </a:t>
                      </a:r>
                      <a:r>
                        <a:rPr kumimoji="0" lang="en-GB" sz="3400" b="1" i="0" u="none" strike="noStrike" cap="none" normalizeH="0" baseline="0" dirty="0" err="1">
                          <a:ln>
                            <a:noFill/>
                          </a:ln>
                          <a:solidFill>
                            <a:schemeClr val="tx1"/>
                          </a:solidFill>
                          <a:effectLst/>
                          <a:latin typeface="Century Gothic" pitchFamily="34" charset="0"/>
                        </a:rPr>
                        <a:t>Hunga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tapu</a:t>
                      </a:r>
                      <a:r>
                        <a:rPr kumimoji="0" lang="en-GB" sz="3400" b="1" i="0" u="none" strike="noStrike" cap="none" normalizeH="0" baseline="0" dirty="0">
                          <a:ln>
                            <a:noFill/>
                          </a:ln>
                          <a:solidFill>
                            <a:schemeClr val="tx1"/>
                          </a:solidFill>
                          <a:effectLst/>
                          <a:latin typeface="Century Gothic" pitchFamily="34" charset="0"/>
                        </a:rPr>
                        <a:t>,</a:t>
                      </a:r>
                      <a:br>
                        <a:rPr kumimoji="0" lang="en-GB" sz="3400" b="1" i="0" u="none" strike="noStrike" cap="none" normalizeH="0" baseline="0" dirty="0">
                          <a:ln>
                            <a:noFill/>
                          </a:ln>
                          <a:solidFill>
                            <a:schemeClr val="tx1"/>
                          </a:solidFill>
                          <a:effectLst/>
                          <a:latin typeface="Century Gothic" pitchFamily="34" charset="0"/>
                        </a:rPr>
                      </a:b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whakakāhoretanga</a:t>
                      </a:r>
                      <a:r>
                        <a:rPr kumimoji="0" lang="en-GB" sz="3400" b="1" i="0" u="none" strike="noStrike" cap="none" normalizeH="0" baseline="0" dirty="0">
                          <a:ln>
                            <a:noFill/>
                          </a:ln>
                          <a:solidFill>
                            <a:schemeClr val="tx1"/>
                          </a:solidFill>
                          <a:effectLst/>
                          <a:latin typeface="Century Gothic" pitchFamily="34" charset="0"/>
                        </a:rPr>
                        <a:t> o </a:t>
                      </a:r>
                      <a:r>
                        <a:rPr kumimoji="0" lang="en-GB" sz="3400" b="1" i="0" u="none" strike="noStrike" cap="none" normalizeH="0" baseline="0" dirty="0" err="1">
                          <a:ln>
                            <a:noFill/>
                          </a:ln>
                          <a:solidFill>
                            <a:schemeClr val="tx1"/>
                          </a:solidFill>
                          <a:effectLst/>
                          <a:latin typeface="Century Gothic" pitchFamily="34" charset="0"/>
                        </a:rPr>
                        <a:t>ngā</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hara</a:t>
                      </a:r>
                      <a:r>
                        <a:rPr kumimoji="0" lang="en-GB" sz="3400" b="1" i="0" u="none" strike="noStrike" cap="none" normalizeH="0" baseline="0" dirty="0">
                          <a:ln>
                            <a:noFill/>
                          </a:ln>
                          <a:solidFill>
                            <a:schemeClr val="tx1"/>
                          </a:solidFill>
                          <a:effectLst/>
                          <a:latin typeface="Century Gothic" pitchFamily="34" charset="0"/>
                        </a:rPr>
                        <a:t>,</a:t>
                      </a:r>
                      <a:br>
                        <a:rPr kumimoji="0" lang="en-GB" sz="3400" b="1" i="0" u="none" strike="noStrike" cap="none" normalizeH="0" baseline="0" dirty="0">
                          <a:ln>
                            <a:noFill/>
                          </a:ln>
                          <a:solidFill>
                            <a:schemeClr val="tx1"/>
                          </a:solidFill>
                          <a:effectLst/>
                          <a:latin typeface="Century Gothic" pitchFamily="34" charset="0"/>
                        </a:rPr>
                      </a:b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aranga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mai</a:t>
                      </a:r>
                      <a:r>
                        <a:rPr kumimoji="0" lang="en-GB" sz="3400" b="1" i="0" u="none" strike="noStrike" cap="none" normalizeH="0" baseline="0" dirty="0">
                          <a:ln>
                            <a:noFill/>
                          </a:ln>
                          <a:solidFill>
                            <a:schemeClr val="tx1"/>
                          </a:solidFill>
                          <a:effectLst/>
                          <a:latin typeface="Century Gothic"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400" b="1" i="0" u="none" strike="noStrike" cap="none" normalizeH="0" baseline="0" dirty="0">
                          <a:ln>
                            <a:noFill/>
                          </a:ln>
                          <a:solidFill>
                            <a:schemeClr val="tx1"/>
                          </a:solidFill>
                          <a:effectLst/>
                          <a:latin typeface="Century Gothic" pitchFamily="34" charset="0"/>
                        </a:rPr>
                        <a:t>o te </a:t>
                      </a:r>
                      <a:r>
                        <a:rPr kumimoji="0" lang="en-GB" sz="3400" b="1" i="0" u="none" strike="noStrike" cap="none" normalizeH="0" baseline="0" dirty="0" err="1">
                          <a:ln>
                            <a:noFill/>
                          </a:ln>
                          <a:solidFill>
                            <a:schemeClr val="tx1"/>
                          </a:solidFill>
                          <a:effectLst/>
                          <a:latin typeface="Century Gothic" pitchFamily="34" charset="0"/>
                        </a:rPr>
                        <a:t>tinana</a:t>
                      </a:r>
                      <a:r>
                        <a:rPr kumimoji="0" lang="en-GB" sz="3400" b="1" i="0" u="none" strike="noStrike" cap="none" normalizeH="0" baseline="0" dirty="0">
                          <a:ln>
                            <a:noFill/>
                          </a:ln>
                          <a:solidFill>
                            <a:schemeClr val="tx1"/>
                          </a:solidFill>
                          <a:effectLst/>
                          <a:latin typeface="Century Gothic" pitchFamily="34" charset="0"/>
                        </a:rPr>
                        <a:t>, ā,</a:t>
                      </a:r>
                      <a:br>
                        <a:rPr kumimoji="0" lang="en-GB" sz="3400" b="1" i="0" u="none" strike="noStrike" cap="none" normalizeH="0" baseline="0" dirty="0">
                          <a:ln>
                            <a:noFill/>
                          </a:ln>
                          <a:solidFill>
                            <a:schemeClr val="tx1"/>
                          </a:solidFill>
                          <a:effectLst/>
                          <a:latin typeface="Century Gothic" pitchFamily="34" charset="0"/>
                        </a:rPr>
                      </a:br>
                      <a:r>
                        <a:rPr kumimoji="0" lang="en-GB" sz="3400" b="1" i="0" u="none" strike="noStrike" cap="none" normalizeH="0" baseline="0" dirty="0">
                          <a:ln>
                            <a:noFill/>
                          </a:ln>
                          <a:solidFill>
                            <a:schemeClr val="tx1"/>
                          </a:solidFill>
                          <a:effectLst/>
                          <a:latin typeface="Century Gothic" pitchFamily="34" charset="0"/>
                        </a:rPr>
                        <a:t>ki te </a:t>
                      </a:r>
                      <a:r>
                        <a:rPr kumimoji="0" lang="en-GB" sz="3400" b="1" i="0" u="none" strike="noStrike" cap="none" normalizeH="0" baseline="0" dirty="0" err="1">
                          <a:ln>
                            <a:noFill/>
                          </a:ln>
                          <a:solidFill>
                            <a:schemeClr val="tx1"/>
                          </a:solidFill>
                          <a:effectLst/>
                          <a:latin typeface="Century Gothic" pitchFamily="34" charset="0"/>
                        </a:rPr>
                        <a:t>oranga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tonutanga</a:t>
                      </a:r>
                      <a:r>
                        <a:rPr kumimoji="0" lang="en-GB" sz="3400" b="1" i="0" u="none" strike="noStrike" cap="none" normalizeH="0" baseline="0" dirty="0">
                          <a:ln>
                            <a:noFill/>
                          </a:ln>
                          <a:solidFill>
                            <a:schemeClr val="tx1"/>
                          </a:solidFill>
                          <a:effectLst/>
                          <a:latin typeface="Century Gothic" pitchFamily="34" charset="0"/>
                        </a:rPr>
                        <a:t>.       </a:t>
                      </a:r>
                      <a:r>
                        <a:rPr kumimoji="0" lang="en-GB" sz="3400" b="1" i="0" u="none" strike="noStrike" cap="none" normalizeH="0" baseline="0" dirty="0" err="1">
                          <a:ln>
                            <a:noFill/>
                          </a:ln>
                          <a:solidFill>
                            <a:schemeClr val="tx1"/>
                          </a:solidFill>
                          <a:effectLst/>
                          <a:latin typeface="Century Gothic" pitchFamily="34" charset="0"/>
                        </a:rPr>
                        <a:t>Āmene</a:t>
                      </a:r>
                      <a:r>
                        <a:rPr kumimoji="0" lang="en-GB" sz="3400" b="1" i="0" u="none" strike="noStrike" cap="none" normalizeH="0" baseline="0" dirty="0">
                          <a:ln>
                            <a:noFill/>
                          </a:ln>
                          <a:solidFill>
                            <a:schemeClr val="tx1"/>
                          </a:solidFill>
                          <a:effectLst/>
                          <a:latin typeface="Century Gothic" pitchFamily="34" charset="0"/>
                        </a:rPr>
                        <a:t>.</a:t>
                      </a: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 believe in the Holy Spirit,</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holy catholic Church,</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communion of saints,</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forgiveness of sins,</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the resurrection of the body,</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and life everlasting. Amen.</a:t>
                      </a:r>
                      <a:endParaRPr kumimoji="0" lang="en-GB" sz="2800" b="1" i="0" u="none" strike="noStrike" cap="none" normalizeH="0" baseline="0" dirty="0">
                        <a:ln>
                          <a:noFill/>
                        </a:ln>
                        <a:solidFill>
                          <a:schemeClr val="tx1"/>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Rectangle 11"/>
          <p:cNvSpPr>
            <a:spLocks noGrp="1" noChangeArrowheads="1"/>
          </p:cNvSpPr>
          <p:nvPr>
            <p:ph type="title"/>
          </p:nvPr>
        </p:nvSpPr>
        <p:spPr>
          <a:xfrm>
            <a:off x="179512" y="116632"/>
            <a:ext cx="8373616" cy="417513"/>
          </a:xfrm>
        </p:spPr>
        <p:txBody>
          <a:bodyPr/>
          <a:lstStyle/>
          <a:p>
            <a:pPr algn="l"/>
            <a:r>
              <a:rPr lang="en-US" sz="1400" dirty="0">
                <a:solidFill>
                  <a:schemeClr val="tx1"/>
                </a:solidFill>
                <a:latin typeface="Century Gothic" pitchFamily="34" charset="0"/>
              </a:rPr>
              <a:t>Te </a:t>
            </a:r>
            <a:r>
              <a:rPr lang="en-US" sz="1400" dirty="0" err="1">
                <a:solidFill>
                  <a:schemeClr val="tx1"/>
                </a:solidFill>
                <a:latin typeface="Century Gothic" pitchFamily="34" charset="0"/>
              </a:rPr>
              <a:t>Whakapono</a:t>
            </a:r>
            <a:r>
              <a:rPr lang="en-US" sz="1400" dirty="0">
                <a:solidFill>
                  <a:schemeClr val="tx1"/>
                </a:solidFill>
                <a:latin typeface="Century Gothic" pitchFamily="34" charset="0"/>
              </a:rPr>
              <a:t> </a:t>
            </a:r>
            <a:r>
              <a:rPr lang="en-US" sz="1400" dirty="0" err="1">
                <a:solidFill>
                  <a:schemeClr val="tx1"/>
                </a:solidFill>
                <a:latin typeface="Century Gothic" pitchFamily="34" charset="0"/>
              </a:rPr>
              <a:t>ngā</a:t>
            </a:r>
            <a:r>
              <a:rPr lang="en-US" sz="1400" dirty="0">
                <a:solidFill>
                  <a:schemeClr val="tx1"/>
                </a:solidFill>
                <a:latin typeface="Century Gothic" pitchFamily="34" charset="0"/>
              </a:rPr>
              <a:t> </a:t>
            </a:r>
            <a:r>
              <a:rPr lang="en-US" sz="1400" dirty="0" err="1">
                <a:solidFill>
                  <a:schemeClr val="tx1"/>
                </a:solidFill>
                <a:latin typeface="Century Gothic" pitchFamily="34" charset="0"/>
              </a:rPr>
              <a:t>Āpōtoro</a:t>
            </a:r>
            <a:r>
              <a:rPr lang="en-US" sz="1400" dirty="0">
                <a:solidFill>
                  <a:schemeClr val="tx1"/>
                </a:solidFill>
                <a:latin typeface="Century Gothic" pitchFamily="34" charset="0"/>
              </a:rPr>
              <a:t>                                                             Profession of the Faith 4/4</a:t>
            </a:r>
            <a:endParaRPr lang="en-GB" sz="1400" dirty="0">
              <a:solidFill>
                <a:schemeClr val="tx1"/>
              </a:solidFill>
              <a:latin typeface="Century Gothic"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373216"/>
            <a:ext cx="9509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07504" y="301625"/>
            <a:ext cx="8712968" cy="607095"/>
          </a:xfrm>
        </p:spPr>
        <p:txBody>
          <a:bodyPr lIns="90000" tIns="46800" rIns="90000" bIns="46800"/>
          <a:lstStyle/>
          <a:p>
            <a:pPr algn="l" eaLnBrk="1" hangingPunct="1"/>
            <a:r>
              <a:rPr lang="en-NZ" sz="1600" dirty="0" err="1">
                <a:solidFill>
                  <a:schemeClr val="tx1"/>
                </a:solidFill>
                <a:latin typeface="Century Gothic" pitchFamily="34" charset="0"/>
              </a:rPr>
              <a:t>Ngā</a:t>
            </a:r>
            <a:r>
              <a:rPr lang="en-NZ" sz="1600" dirty="0">
                <a:solidFill>
                  <a:schemeClr val="tx1"/>
                </a:solidFill>
                <a:latin typeface="Century Gothic" pitchFamily="34" charset="0"/>
              </a:rPr>
              <a:t> </a:t>
            </a:r>
            <a:r>
              <a:rPr lang="en-NZ" sz="1600" dirty="0" err="1">
                <a:solidFill>
                  <a:schemeClr val="tx1"/>
                </a:solidFill>
                <a:latin typeface="Century Gothic" pitchFamily="34" charset="0"/>
                <a:cs typeface="Times New Roman"/>
              </a:rPr>
              <a:t>Ī</a:t>
            </a:r>
            <a:r>
              <a:rPr lang="en-NZ" sz="1600" dirty="0" err="1">
                <a:solidFill>
                  <a:schemeClr val="tx1"/>
                </a:solidFill>
                <a:latin typeface="Century Gothic" pitchFamily="34" charset="0"/>
              </a:rPr>
              <a:t>noinga</a:t>
            </a:r>
            <a:r>
              <a:rPr lang="en-NZ" sz="1600" dirty="0">
                <a:solidFill>
                  <a:schemeClr val="tx1"/>
                </a:solidFill>
                <a:latin typeface="Century Gothic" pitchFamily="34" charset="0"/>
              </a:rPr>
              <a:t> o te </a:t>
            </a:r>
            <a:r>
              <a:rPr lang="en-NZ" sz="1600" dirty="0" err="1">
                <a:solidFill>
                  <a:schemeClr val="tx1"/>
                </a:solidFill>
                <a:latin typeface="Century Gothic" pitchFamily="34" charset="0"/>
              </a:rPr>
              <a:t>Iwi</a:t>
            </a:r>
            <a:r>
              <a:rPr lang="en-NZ" sz="1600" dirty="0">
                <a:solidFill>
                  <a:schemeClr val="tx1"/>
                </a:solidFill>
                <a:latin typeface="Century Gothic" pitchFamily="34" charset="0"/>
              </a:rPr>
              <a:t> </a:t>
            </a:r>
            <a:r>
              <a:rPr lang="en-NZ" sz="1600" dirty="0" err="1">
                <a:solidFill>
                  <a:schemeClr val="tx1"/>
                </a:solidFill>
                <a:latin typeface="Century Gothic" pitchFamily="34" charset="0"/>
              </a:rPr>
              <a:t>Whakapono</a:t>
            </a:r>
            <a:r>
              <a:rPr lang="en-NZ" sz="1600" dirty="0">
                <a:solidFill>
                  <a:schemeClr val="tx1"/>
                </a:solidFill>
                <a:latin typeface="Century Gothic" pitchFamily="34" charset="0"/>
              </a:rPr>
              <a:t>                                                 Prayers of the Faithful</a:t>
            </a:r>
            <a:endParaRPr lang="en-GB" sz="900" dirty="0">
              <a:solidFill>
                <a:schemeClr val="tx1"/>
              </a:solidFill>
              <a:latin typeface="Century Gothic" pitchFamily="34" charset="0"/>
            </a:endParaRPr>
          </a:p>
        </p:txBody>
      </p:sp>
      <p:sp>
        <p:nvSpPr>
          <p:cNvPr id="378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03593335"/>
              </p:ext>
            </p:extLst>
          </p:nvPr>
        </p:nvGraphicFramePr>
        <p:xfrm>
          <a:off x="179512" y="2276872"/>
          <a:ext cx="8785225" cy="1737404"/>
        </p:xfrm>
        <a:graphic>
          <a:graphicData uri="http://schemas.openxmlformats.org/drawingml/2006/table">
            <a:tbl>
              <a:tblPr firstRow="1" bandRow="1">
                <a:tableStyleId>{2D5ABB26-0587-4C30-8999-92F81FD0307C}</a:tableStyleId>
              </a:tblPr>
              <a:tblGrid>
                <a:gridCol w="5832813">
                  <a:extLst>
                    <a:ext uri="{9D8B030D-6E8A-4147-A177-3AD203B41FA5}">
                      <a16:colId xmlns:a16="http://schemas.microsoft.com/office/drawing/2014/main" val="20000"/>
                    </a:ext>
                  </a:extLst>
                </a:gridCol>
                <a:gridCol w="2952412">
                  <a:extLst>
                    <a:ext uri="{9D8B030D-6E8A-4147-A177-3AD203B41FA5}">
                      <a16:colId xmlns:a16="http://schemas.microsoft.com/office/drawing/2014/main" val="20001"/>
                    </a:ext>
                  </a:extLst>
                </a:gridCol>
              </a:tblGrid>
              <a:tr h="1311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entury Gothic" pitchFamily="34" charset="0"/>
                        </a:rPr>
                        <a:t>E </a:t>
                      </a:r>
                      <a:r>
                        <a:rPr lang="en-US" sz="3600" b="1" dirty="0" err="1">
                          <a:solidFill>
                            <a:schemeClr val="tx1"/>
                          </a:solidFill>
                          <a:latin typeface="Century Gothic" pitchFamily="34" charset="0"/>
                        </a:rPr>
                        <a:t>te</a:t>
                      </a:r>
                      <a:r>
                        <a:rPr lang="en-US" sz="3600" b="1" dirty="0">
                          <a:solidFill>
                            <a:schemeClr val="tx1"/>
                          </a:solidFill>
                          <a:latin typeface="Century Gothic" pitchFamily="34" charset="0"/>
                        </a:rPr>
                        <a:t> </a:t>
                      </a:r>
                      <a:r>
                        <a:rPr lang="en-US" sz="3600" b="1" dirty="0" err="1">
                          <a:solidFill>
                            <a:schemeClr val="tx1"/>
                          </a:solidFill>
                          <a:latin typeface="Century Gothic" pitchFamily="34" charset="0"/>
                        </a:rPr>
                        <a:t>Ariki</a:t>
                      </a:r>
                      <a:r>
                        <a:rPr lang="en-US" sz="3600" b="1" dirty="0">
                          <a:solidFill>
                            <a:schemeClr val="tx1"/>
                          </a:solidFill>
                          <a:latin typeface="Century Gothic" pitchFamily="34" charset="0"/>
                        </a:rPr>
                        <a:t>,</a:t>
                      </a:r>
                      <a:r>
                        <a:rPr lang="en-US" sz="3600" b="1" baseline="0" dirty="0">
                          <a:solidFill>
                            <a:schemeClr val="tx1"/>
                          </a:solidFill>
                          <a:latin typeface="Century Gothic"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chemeClr val="tx1"/>
                          </a:solidFill>
                          <a:latin typeface="Century Gothic" pitchFamily="34" charset="0"/>
                        </a:rPr>
                        <a:t>whakarongo</a:t>
                      </a:r>
                      <a:r>
                        <a:rPr lang="en-US" sz="3600" b="1" dirty="0">
                          <a:solidFill>
                            <a:schemeClr val="tx1"/>
                          </a:solidFill>
                          <a:latin typeface="Century Gothic" pitchFamily="34" charset="0"/>
                        </a:rPr>
                        <a:t> </a:t>
                      </a:r>
                      <a:r>
                        <a:rPr lang="en-US" sz="3600" b="1" dirty="0" err="1">
                          <a:solidFill>
                            <a:schemeClr val="tx1"/>
                          </a:solidFill>
                          <a:latin typeface="Century Gothic" pitchFamily="34" charset="0"/>
                        </a:rPr>
                        <a:t>mai</a:t>
                      </a:r>
                      <a:r>
                        <a:rPr lang="en-US" sz="3600" b="1" dirty="0">
                          <a:solidFill>
                            <a:schemeClr val="tx1"/>
                          </a:solidFill>
                          <a:latin typeface="Century Gothic" pitchFamily="34" charset="0"/>
                        </a:rPr>
                        <a:t> </a:t>
                      </a:r>
                      <a:r>
                        <a:rPr lang="en-US" sz="3600" b="1" dirty="0" err="1">
                          <a:solidFill>
                            <a:schemeClr val="tx1"/>
                          </a:solidFill>
                          <a:latin typeface="Century Gothic" pitchFamily="34" charset="0"/>
                        </a:rPr>
                        <a:t>rā</a:t>
                      </a:r>
                      <a:r>
                        <a:rPr lang="en-US" sz="3600" b="1" dirty="0">
                          <a:solidFill>
                            <a:schemeClr val="tx1"/>
                          </a:solidFill>
                          <a:latin typeface="Century Gothic"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entury Gothic" pitchFamily="34" charset="0"/>
                        </a:rPr>
                        <a:t>ki a </a:t>
                      </a:r>
                      <a:r>
                        <a:rPr lang="en-US" sz="3600" b="1" dirty="0" err="1">
                          <a:solidFill>
                            <a:schemeClr val="tx1"/>
                          </a:solidFill>
                          <a:latin typeface="Century Gothic" pitchFamily="34" charset="0"/>
                        </a:rPr>
                        <a:t>m</a:t>
                      </a:r>
                      <a:r>
                        <a:rPr lang="en-US" sz="3600" b="1" dirty="0" err="1">
                          <a:solidFill>
                            <a:schemeClr val="tx1"/>
                          </a:solidFill>
                          <a:latin typeface="Century Gothic" pitchFamily="34" charset="0"/>
                          <a:cs typeface="Arial" charset="0"/>
                        </a:rPr>
                        <a:t>ā</a:t>
                      </a:r>
                      <a:r>
                        <a:rPr lang="en-US" sz="3600" b="1" dirty="0" err="1">
                          <a:solidFill>
                            <a:schemeClr val="tx1"/>
                          </a:solidFill>
                          <a:latin typeface="Century Gothic" pitchFamily="34" charset="0"/>
                        </a:rPr>
                        <a:t>tou</a:t>
                      </a:r>
                      <a:r>
                        <a:rPr lang="en-US" sz="3600" b="1" dirty="0">
                          <a:solidFill>
                            <a:schemeClr val="tx1"/>
                          </a:solidFill>
                          <a:latin typeface="Century Gothic" pitchFamily="34" charset="0"/>
                        </a:rPr>
                        <a:t>.</a:t>
                      </a:r>
                      <a:endParaRPr lang="en-NZ" sz="3600" dirty="0">
                        <a:solidFill>
                          <a:schemeClr val="tx1"/>
                        </a:solidFill>
                        <a:latin typeface="Century Gothic" pitchFamily="34" charset="0"/>
                      </a:endParaRPr>
                    </a:p>
                  </a:txBody>
                  <a:tcPr marL="91443" marR="91443" marT="45742" marB="45742"/>
                </a:tc>
                <a:tc>
                  <a:txBody>
                    <a:bodyPr/>
                    <a:lstStyle/>
                    <a:p>
                      <a:r>
                        <a:rPr lang="en-NZ" sz="2800" b="1" dirty="0">
                          <a:solidFill>
                            <a:schemeClr val="tx1"/>
                          </a:solidFill>
                          <a:latin typeface="Century Gothic" pitchFamily="34" charset="0"/>
                        </a:rPr>
                        <a:t>Lord,</a:t>
                      </a:r>
                      <a:r>
                        <a:rPr lang="en-NZ" sz="2800" b="1" baseline="0" dirty="0">
                          <a:solidFill>
                            <a:schemeClr val="tx1"/>
                          </a:solidFill>
                          <a:latin typeface="Century Gothic" pitchFamily="34" charset="0"/>
                        </a:rPr>
                        <a:t> hear our prayer.</a:t>
                      </a:r>
                      <a:endParaRPr lang="en-NZ" sz="2800" b="1" dirty="0">
                        <a:solidFill>
                          <a:schemeClr val="tx1"/>
                        </a:solidFill>
                        <a:latin typeface="Century Gothic" pitchFamily="34" charset="0"/>
                      </a:endParaRPr>
                    </a:p>
                  </a:txBody>
                  <a:tcPr marL="91443" marR="91443" marT="45742" marB="45742"/>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68852963"/>
              </p:ext>
            </p:extLst>
          </p:nvPr>
        </p:nvGraphicFramePr>
        <p:xfrm>
          <a:off x="179512" y="1268760"/>
          <a:ext cx="8785225" cy="639996"/>
        </p:xfrm>
        <a:graphic>
          <a:graphicData uri="http://schemas.openxmlformats.org/drawingml/2006/table">
            <a:tbl>
              <a:tblPr firstRow="1" bandRow="1">
                <a:tableStyleId>{2D5ABB26-0587-4C30-8999-92F81FD0307C}</a:tableStyleId>
              </a:tblPr>
              <a:tblGrid>
                <a:gridCol w="5832813">
                  <a:extLst>
                    <a:ext uri="{9D8B030D-6E8A-4147-A177-3AD203B41FA5}">
                      <a16:colId xmlns:a16="http://schemas.microsoft.com/office/drawing/2014/main" val="20000"/>
                    </a:ext>
                  </a:extLst>
                </a:gridCol>
                <a:gridCol w="2952412">
                  <a:extLst>
                    <a:ext uri="{9D8B030D-6E8A-4147-A177-3AD203B41FA5}">
                      <a16:colId xmlns:a16="http://schemas.microsoft.com/office/drawing/2014/main" val="20001"/>
                    </a:ext>
                  </a:extLst>
                </a:gridCol>
              </a:tblGrid>
              <a:tr h="639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latin typeface="Century Gothic" pitchFamily="34" charset="0"/>
                        </a:rPr>
                        <a:t>E te </a:t>
                      </a:r>
                      <a:r>
                        <a:rPr lang="en-US" sz="3600" b="0" dirty="0" err="1">
                          <a:solidFill>
                            <a:schemeClr val="tx1"/>
                          </a:solidFill>
                          <a:latin typeface="Century Gothic" pitchFamily="34" charset="0"/>
                        </a:rPr>
                        <a:t>Ariki</a:t>
                      </a:r>
                      <a:r>
                        <a:rPr lang="en-US" sz="3600" b="0" dirty="0">
                          <a:solidFill>
                            <a:schemeClr val="tx1"/>
                          </a:solidFill>
                          <a:latin typeface="Century Gothic" pitchFamily="34" charset="0"/>
                        </a:rPr>
                        <a:t>…</a:t>
                      </a:r>
                      <a:endParaRPr lang="en-NZ" sz="3600" b="0" dirty="0">
                        <a:solidFill>
                          <a:schemeClr val="tx1"/>
                        </a:solidFill>
                        <a:latin typeface="Century Gothic" pitchFamily="34" charset="0"/>
                      </a:endParaRPr>
                    </a:p>
                  </a:txBody>
                  <a:tcPr marL="91443" marR="91443" marT="45678" marB="45678"/>
                </a:tc>
                <a:tc>
                  <a:txBody>
                    <a:bodyPr/>
                    <a:lstStyle/>
                    <a:p>
                      <a:r>
                        <a:rPr lang="en-NZ" sz="2800" dirty="0">
                          <a:solidFill>
                            <a:schemeClr val="tx1"/>
                          </a:solidFill>
                          <a:latin typeface="Century Gothic" pitchFamily="34" charset="0"/>
                        </a:rPr>
                        <a:t>Lord</a:t>
                      </a:r>
                      <a:r>
                        <a:rPr lang="en-NZ" sz="2800" baseline="0" dirty="0">
                          <a:solidFill>
                            <a:schemeClr val="tx1"/>
                          </a:solidFill>
                          <a:latin typeface="Century Gothic" pitchFamily="34" charset="0"/>
                        </a:rPr>
                        <a:t> hear us…</a:t>
                      </a:r>
                      <a:endParaRPr lang="en-NZ" sz="2800" dirty="0">
                        <a:solidFill>
                          <a:schemeClr val="tx1"/>
                        </a:solidFill>
                        <a:latin typeface="Century Gothic" pitchFamily="34" charset="0"/>
                      </a:endParaRPr>
                    </a:p>
                  </a:txBody>
                  <a:tcPr marL="91443" marR="91443" marT="45678" marB="45678"/>
                </a:tc>
                <a:extLst>
                  <a:ext uri="{0D108BD9-81ED-4DB2-BD59-A6C34878D82A}">
                    <a16:rowId xmlns:a16="http://schemas.microsoft.com/office/drawing/2014/main" val="10000"/>
                  </a:ext>
                </a:extLst>
              </a:tr>
            </a:tbl>
          </a:graphicData>
        </a:graphic>
      </p:graphicFrame>
      <p:pic>
        <p:nvPicPr>
          <p:cNvPr id="10"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904032" y="1484784"/>
            <a:ext cx="6984776" cy="346075"/>
          </a:xfrm>
        </p:spPr>
        <p:txBody>
          <a:bodyPr lIns="90000" tIns="46800" rIns="90000" bIns="46800"/>
          <a:lstStyle/>
          <a:p>
            <a:pPr algn="l" eaLnBrk="1" hangingPunct="1"/>
            <a:r>
              <a:rPr lang="en-NZ" sz="2800" dirty="0">
                <a:solidFill>
                  <a:schemeClr val="tx1"/>
                </a:solidFill>
                <a:latin typeface="Century Gothic" pitchFamily="34" charset="0"/>
              </a:rPr>
              <a:t>            Preparation of the Gifts</a:t>
            </a:r>
            <a:endParaRPr lang="en-GB" sz="1400" dirty="0">
              <a:solidFill>
                <a:schemeClr val="tx1"/>
              </a:solidFill>
              <a:latin typeface="Century Gothic" pitchFamily="34" charset="0"/>
            </a:endParaRPr>
          </a:p>
        </p:txBody>
      </p:sp>
      <p:sp>
        <p:nvSpPr>
          <p:cNvPr id="378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22731986"/>
              </p:ext>
            </p:extLst>
          </p:nvPr>
        </p:nvGraphicFramePr>
        <p:xfrm>
          <a:off x="260345" y="2132856"/>
          <a:ext cx="8785225" cy="2529756"/>
        </p:xfrm>
        <a:graphic>
          <a:graphicData uri="http://schemas.openxmlformats.org/drawingml/2006/table">
            <a:tbl>
              <a:tblPr firstRow="1" bandRow="1">
                <a:tableStyleId>{2D5ABB26-0587-4C30-8999-92F81FD0307C}</a:tableStyleId>
              </a:tblPr>
              <a:tblGrid>
                <a:gridCol w="5832813">
                  <a:extLst>
                    <a:ext uri="{9D8B030D-6E8A-4147-A177-3AD203B41FA5}">
                      <a16:colId xmlns:a16="http://schemas.microsoft.com/office/drawing/2014/main" val="20000"/>
                    </a:ext>
                  </a:extLst>
                </a:gridCol>
                <a:gridCol w="2952412">
                  <a:extLst>
                    <a:ext uri="{9D8B030D-6E8A-4147-A177-3AD203B41FA5}">
                      <a16:colId xmlns:a16="http://schemas.microsoft.com/office/drawing/2014/main" val="20001"/>
                    </a:ext>
                  </a:extLst>
                </a:gridCol>
              </a:tblGrid>
              <a:tr h="639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b="1" i="0" dirty="0">
                        <a:solidFill>
                          <a:schemeClr val="tx1"/>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chemeClr val="tx1"/>
                          </a:solidFill>
                          <a:latin typeface="Century Gothic" pitchFamily="34" charset="0"/>
                        </a:rPr>
                        <a:t>    </a:t>
                      </a:r>
                      <a:r>
                        <a:rPr lang="en-US" sz="3200" b="1" i="0" dirty="0" err="1">
                          <a:solidFill>
                            <a:schemeClr val="tx1"/>
                          </a:solidFill>
                          <a:latin typeface="Century Gothic" pitchFamily="34" charset="0"/>
                        </a:rPr>
                        <a:t>Hīmene</a:t>
                      </a:r>
                      <a:r>
                        <a:rPr lang="en-US" sz="3200" b="1" i="0" dirty="0">
                          <a:solidFill>
                            <a:schemeClr val="tx1"/>
                          </a:solidFill>
                          <a:latin typeface="Century Gothic"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b="1" i="0" dirty="0">
                        <a:solidFill>
                          <a:schemeClr val="tx1"/>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b="1" i="0" dirty="0">
                        <a:solidFill>
                          <a:schemeClr val="tx1"/>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latin typeface="Century Gothic" pitchFamily="34" charset="0"/>
                        </a:rPr>
                        <a:t>              XXXXX      XXXXXXX</a:t>
                      </a:r>
                      <a:endParaRPr lang="en-NZ" sz="3200" i="0" dirty="0">
                        <a:solidFill>
                          <a:srgbClr val="FF0000"/>
                        </a:solidFill>
                        <a:latin typeface="Century Gothic" pitchFamily="34" charset="0"/>
                      </a:endParaRPr>
                    </a:p>
                  </a:txBody>
                  <a:tcPr marL="91443" marR="91443" marT="45678" marB="45678"/>
                </a:tc>
                <a:tc>
                  <a:txBody>
                    <a:bodyPr/>
                    <a:lstStyle/>
                    <a:p>
                      <a:endParaRPr lang="en-NZ" sz="3200" i="0" dirty="0">
                        <a:solidFill>
                          <a:schemeClr val="tx1"/>
                        </a:solidFill>
                        <a:latin typeface="Century Gothic" pitchFamily="34" charset="0"/>
                      </a:endParaRPr>
                    </a:p>
                    <a:p>
                      <a:r>
                        <a:rPr lang="en-NZ" sz="2400" i="0" dirty="0">
                          <a:solidFill>
                            <a:schemeClr val="tx1"/>
                          </a:solidFill>
                          <a:latin typeface="Century Gothic" pitchFamily="34" charset="0"/>
                        </a:rPr>
                        <a:t>Hymn</a:t>
                      </a:r>
                    </a:p>
                  </a:txBody>
                  <a:tcPr marL="91443" marR="91443" marT="45678" marB="45678"/>
                </a:tc>
                <a:extLst>
                  <a:ext uri="{0D108BD9-81ED-4DB2-BD59-A6C34878D82A}">
                    <a16:rowId xmlns:a16="http://schemas.microsoft.com/office/drawing/2014/main" val="10000"/>
                  </a:ext>
                </a:extLst>
              </a:tr>
            </a:tbl>
          </a:graphicData>
        </a:graphic>
      </p:graphicFrame>
      <p:sp>
        <p:nvSpPr>
          <p:cNvPr id="9" name="Rectangle 2"/>
          <p:cNvSpPr txBox="1">
            <a:spLocks noChangeArrowheads="1"/>
          </p:cNvSpPr>
          <p:nvPr/>
        </p:nvSpPr>
        <p:spPr bwMode="auto">
          <a:xfrm>
            <a:off x="252412" y="447253"/>
            <a:ext cx="8582991" cy="643226"/>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br>
              <a:rPr lang="en-NZ" sz="3600" b="1" dirty="0">
                <a:solidFill>
                  <a:schemeClr val="tx1"/>
                </a:solidFill>
              </a:rPr>
            </a:br>
            <a:r>
              <a:rPr lang="en-NZ" sz="1800" b="1" dirty="0" err="1">
                <a:solidFill>
                  <a:schemeClr val="tx1"/>
                </a:solidFill>
                <a:latin typeface="Century Gothic" pitchFamily="34" charset="0"/>
              </a:rPr>
              <a:t>Ngā</a:t>
            </a:r>
            <a:r>
              <a:rPr lang="en-NZ" sz="1800" b="1" dirty="0">
                <a:solidFill>
                  <a:schemeClr val="tx1"/>
                </a:solidFill>
                <a:latin typeface="Century Gothic" pitchFamily="34" charset="0"/>
              </a:rPr>
              <a:t> </a:t>
            </a:r>
            <a:r>
              <a:rPr lang="en-NZ" sz="1800" b="1" dirty="0" err="1">
                <a:solidFill>
                  <a:schemeClr val="tx1"/>
                </a:solidFill>
                <a:latin typeface="Century Gothic" pitchFamily="34" charset="0"/>
              </a:rPr>
              <a:t>Karakia</a:t>
            </a:r>
            <a:r>
              <a:rPr lang="en-NZ" sz="1800" b="1" dirty="0">
                <a:solidFill>
                  <a:schemeClr val="tx1"/>
                </a:solidFill>
                <a:latin typeface="Century Gothic" pitchFamily="34" charset="0"/>
              </a:rPr>
              <a:t> </a:t>
            </a:r>
            <a:r>
              <a:rPr lang="en-NZ" sz="1800" b="1" dirty="0" err="1">
                <a:solidFill>
                  <a:schemeClr val="tx1"/>
                </a:solidFill>
                <a:latin typeface="Century Gothic" pitchFamily="34" charset="0"/>
              </a:rPr>
              <a:t>Ūkaritia</a:t>
            </a:r>
            <a:r>
              <a:rPr lang="en-NZ" sz="1800" b="1" dirty="0">
                <a:solidFill>
                  <a:schemeClr val="tx1"/>
                </a:solidFill>
                <a:latin typeface="Century Gothic" pitchFamily="34" charset="0"/>
              </a:rPr>
              <a:t>                                                      </a:t>
            </a:r>
            <a:r>
              <a:rPr lang="en-NZ" sz="1600" dirty="0">
                <a:solidFill>
                  <a:schemeClr val="tx1"/>
                </a:solidFill>
                <a:latin typeface="Century Gothic" pitchFamily="34" charset="0"/>
              </a:rPr>
              <a:t>Liturgy of the Eucharist</a:t>
            </a:r>
            <a:br>
              <a:rPr lang="en-NZ" sz="3200" dirty="0">
                <a:solidFill>
                  <a:schemeClr val="tx1"/>
                </a:solidFill>
                <a:latin typeface="Century Gothic" pitchFamily="34" charset="0"/>
              </a:rPr>
            </a:br>
            <a:br>
              <a:rPr lang="en-NZ" sz="3200" dirty="0">
                <a:solidFill>
                  <a:schemeClr val="tx1"/>
                </a:solidFill>
                <a:latin typeface="Century Gothic" pitchFamily="34" charset="0"/>
              </a:rPr>
            </a:br>
            <a:r>
              <a:rPr lang="en-NZ" sz="1600" dirty="0">
                <a:solidFill>
                  <a:schemeClr val="tx1"/>
                </a:solidFill>
                <a:latin typeface="Century Gothic" pitchFamily="34" charset="0"/>
              </a:rPr>
              <a:t> </a:t>
            </a:r>
            <a:endParaRPr lang="en-GB" sz="1600" dirty="0">
              <a:solidFill>
                <a:schemeClr val="tx1"/>
              </a:solidFill>
              <a:latin typeface="Century Gothic" pitchFamily="34" charset="0"/>
            </a:endParaRPr>
          </a:p>
        </p:txBody>
      </p:sp>
      <p:pic>
        <p:nvPicPr>
          <p:cNvPr id="10"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6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4710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598498" name="Group 34"/>
          <p:cNvGraphicFramePr>
            <a:graphicFrameLocks noGrp="1"/>
          </p:cNvGraphicFramePr>
          <p:nvPr>
            <p:extLst>
              <p:ext uri="{D42A27DB-BD31-4B8C-83A1-F6EECF244321}">
                <p14:modId xmlns:p14="http://schemas.microsoft.com/office/powerpoint/2010/main" val="3540112645"/>
              </p:ext>
            </p:extLst>
          </p:nvPr>
        </p:nvGraphicFramePr>
        <p:xfrm>
          <a:off x="312787" y="342879"/>
          <a:ext cx="8784976" cy="2596278"/>
        </p:xfrm>
        <a:graphic>
          <a:graphicData uri="http://schemas.openxmlformats.org/drawingml/2006/table">
            <a:tbl>
              <a:tblPr/>
              <a:tblGrid>
                <a:gridCol w="6019229">
                  <a:extLst>
                    <a:ext uri="{9D8B030D-6E8A-4147-A177-3AD203B41FA5}">
                      <a16:colId xmlns:a16="http://schemas.microsoft.com/office/drawing/2014/main" val="20000"/>
                    </a:ext>
                  </a:extLst>
                </a:gridCol>
                <a:gridCol w="2765747">
                  <a:extLst>
                    <a:ext uri="{9D8B030D-6E8A-4147-A177-3AD203B41FA5}">
                      <a16:colId xmlns:a16="http://schemas.microsoft.com/office/drawing/2014/main" val="20001"/>
                    </a:ext>
                  </a:extLst>
                </a:gridCol>
              </a:tblGrid>
              <a:tr h="16986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Me īnoi  tātou e te wh</a:t>
                      </a:r>
                      <a:r>
                        <a:rPr kumimoji="0" lang="fi-FI" sz="2800" b="0" i="0" u="none" strike="noStrike" cap="none" normalizeH="0" baseline="0" dirty="0">
                          <a:ln>
                            <a:noFill/>
                          </a:ln>
                          <a:solidFill>
                            <a:schemeClr val="tx1"/>
                          </a:solidFill>
                          <a:effectLst/>
                          <a:latin typeface="Century Gothic" pitchFamily="34" charset="0"/>
                          <a:cs typeface="Arial" charset="0"/>
                        </a:rPr>
                        <a:t>ā</a:t>
                      </a:r>
                      <a:r>
                        <a:rPr kumimoji="0" lang="fi-FI" sz="2800" b="0" i="0" u="none" strike="noStrike" cap="none" normalizeH="0" baseline="0" dirty="0">
                          <a:ln>
                            <a:noFill/>
                          </a:ln>
                          <a:solidFill>
                            <a:schemeClr val="tx1"/>
                          </a:solidFill>
                          <a:effectLst/>
                          <a:latin typeface="Century Gothic" pitchFamily="34" charset="0"/>
                        </a:rPr>
                        <a:t>nau,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kia tangohia paitia tāku,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me  tā koutou whakahere,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e te Atua, te Matua kaha rawa.</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Pray, my sisters and brothers, that my sacrifice and yours may be acceptable to God, the almighty Father.</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98501" name="Group 37"/>
          <p:cNvGraphicFramePr>
            <a:graphicFrameLocks noGrp="1"/>
          </p:cNvGraphicFramePr>
          <p:nvPr>
            <p:extLst>
              <p:ext uri="{D42A27DB-BD31-4B8C-83A1-F6EECF244321}">
                <p14:modId xmlns:p14="http://schemas.microsoft.com/office/powerpoint/2010/main" val="2777899900"/>
              </p:ext>
            </p:extLst>
          </p:nvPr>
        </p:nvGraphicFramePr>
        <p:xfrm>
          <a:off x="495028" y="2847355"/>
          <a:ext cx="8713788" cy="3913058"/>
        </p:xfrm>
        <a:graphic>
          <a:graphicData uri="http://schemas.openxmlformats.org/drawingml/2006/table">
            <a:tbl>
              <a:tblPr/>
              <a:tblGrid>
                <a:gridCol w="5544616">
                  <a:extLst>
                    <a:ext uri="{9D8B030D-6E8A-4147-A177-3AD203B41FA5}">
                      <a16:colId xmlns:a16="http://schemas.microsoft.com/office/drawing/2014/main" val="20000"/>
                    </a:ext>
                  </a:extLst>
                </a:gridCol>
                <a:gridCol w="3169172">
                  <a:extLst>
                    <a:ext uri="{9D8B030D-6E8A-4147-A177-3AD203B41FA5}">
                      <a16:colId xmlns:a16="http://schemas.microsoft.com/office/drawing/2014/main" val="20001"/>
                    </a:ext>
                  </a:extLst>
                </a:gridCol>
              </a:tblGrid>
              <a:tr h="2962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Kia tango te Ariki, i tēnei whakahere i ōu ringaringa hei whakamoemiti,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hei whakakorōria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 tōna ingoa,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hei painga hoki mō tātou,  me te Hāhi tapu katoa.</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a:t>
                      </a:r>
                      <a:r>
                        <a:rPr kumimoji="0" lang="en-US" sz="2400" b="1" i="0" u="none" strike="noStrike" cap="none" normalizeH="0" baseline="0" dirty="0">
                          <a:ln>
                            <a:noFill/>
                          </a:ln>
                          <a:solidFill>
                            <a:schemeClr val="tx1"/>
                          </a:solidFill>
                          <a:effectLst/>
                          <a:latin typeface="Century Gothic" pitchFamily="34" charset="0"/>
                        </a:rPr>
                        <a:t>May the Lord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accept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sacrifice at your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hands for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praise and glory of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his name, for our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good and for the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good of all his holy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pitchFamily="34" charset="0"/>
                        </a:rPr>
                        <a:t>   Church.</a:t>
                      </a:r>
                      <a:endParaRPr kumimoji="0" lang="en-GB" sz="24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24" name="Rectangle 2"/>
          <p:cNvSpPr>
            <a:spLocks noChangeArrowheads="1"/>
          </p:cNvSpPr>
          <p:nvPr/>
        </p:nvSpPr>
        <p:spPr bwMode="auto">
          <a:xfrm>
            <a:off x="340270" y="52386"/>
            <a:ext cx="5192713" cy="346075"/>
          </a:xfrm>
          <a:prstGeom prst="rect">
            <a:avLst/>
          </a:prstGeom>
          <a:noFill/>
          <a:ln w="9525">
            <a:noFill/>
            <a:miter lim="800000"/>
            <a:headEnd/>
            <a:tailEnd/>
          </a:ln>
        </p:spPr>
        <p:txBody>
          <a:bodyPr lIns="90000" tIns="46800" rIns="90000" bIns="46800" anchor="ctr"/>
          <a:lstStyle/>
          <a:p>
            <a:r>
              <a:rPr lang="en-NZ" sz="1600" b="1" i="1" dirty="0">
                <a:latin typeface="Arial" charset="0"/>
              </a:rPr>
              <a:t>   </a:t>
            </a:r>
            <a:r>
              <a:rPr lang="en-NZ" sz="1600" b="1" dirty="0" err="1">
                <a:latin typeface="Century Gothic" pitchFamily="34" charset="0"/>
              </a:rPr>
              <a:t>Pirihi</a:t>
            </a:r>
            <a:endParaRPr lang="en-GB" sz="1600" b="1" dirty="0">
              <a:latin typeface="Century Gothic" pitchFamily="34" charset="0"/>
            </a:endParaRPr>
          </a:p>
        </p:txBody>
      </p:sp>
      <p:sp>
        <p:nvSpPr>
          <p:cNvPr id="47125" name="Rectangle 2"/>
          <p:cNvSpPr>
            <a:spLocks noChangeArrowheads="1"/>
          </p:cNvSpPr>
          <p:nvPr/>
        </p:nvSpPr>
        <p:spPr bwMode="auto">
          <a:xfrm>
            <a:off x="495028" y="2492896"/>
            <a:ext cx="5192713"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r>
              <a:rPr lang="en-NZ" sz="1600" b="1" dirty="0">
                <a:latin typeface="Arial" charset="0"/>
              </a:rPr>
              <a:t> </a:t>
            </a:r>
            <a:endParaRPr lang="en-GB" sz="1600" b="1" dirty="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4710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598498" name="Group 34"/>
          <p:cNvGraphicFramePr>
            <a:graphicFrameLocks noGrp="1"/>
          </p:cNvGraphicFramePr>
          <p:nvPr>
            <p:extLst>
              <p:ext uri="{D42A27DB-BD31-4B8C-83A1-F6EECF244321}">
                <p14:modId xmlns:p14="http://schemas.microsoft.com/office/powerpoint/2010/main" val="1008316040"/>
              </p:ext>
            </p:extLst>
          </p:nvPr>
        </p:nvGraphicFramePr>
        <p:xfrm>
          <a:off x="179512" y="1556792"/>
          <a:ext cx="8784976" cy="1698646"/>
        </p:xfrm>
        <a:graphic>
          <a:graphicData uri="http://schemas.openxmlformats.org/drawingml/2006/table">
            <a:tbl>
              <a:tblPr/>
              <a:tblGrid>
                <a:gridCol w="5445421">
                  <a:extLst>
                    <a:ext uri="{9D8B030D-6E8A-4147-A177-3AD203B41FA5}">
                      <a16:colId xmlns:a16="http://schemas.microsoft.com/office/drawing/2014/main" val="20000"/>
                    </a:ext>
                  </a:extLst>
                </a:gridCol>
                <a:gridCol w="3339555">
                  <a:extLst>
                    <a:ext uri="{9D8B030D-6E8A-4147-A177-3AD203B41FA5}">
                      <a16:colId xmlns:a16="http://schemas.microsoft.com/office/drawing/2014/main" val="20001"/>
                    </a:ext>
                  </a:extLst>
                </a:gridCol>
              </a:tblGrid>
              <a:tr h="16986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....mā to mātou Ariki,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Century Gothic" pitchFamily="34" charset="0"/>
                        </a:rPr>
                        <a:t>    mā Hēhu Karaiti.</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…through Christ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    Our Lord.</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98501" name="Group 37"/>
          <p:cNvGraphicFramePr>
            <a:graphicFrameLocks noGrp="1"/>
          </p:cNvGraphicFramePr>
          <p:nvPr>
            <p:extLst>
              <p:ext uri="{D42A27DB-BD31-4B8C-83A1-F6EECF244321}">
                <p14:modId xmlns:p14="http://schemas.microsoft.com/office/powerpoint/2010/main" val="3268084266"/>
              </p:ext>
            </p:extLst>
          </p:nvPr>
        </p:nvGraphicFramePr>
        <p:xfrm>
          <a:off x="430212" y="3127003"/>
          <a:ext cx="8713788" cy="600000"/>
        </p:xfrm>
        <a:graphic>
          <a:graphicData uri="http://schemas.openxmlformats.org/drawingml/2006/table">
            <a:tbl>
              <a:tblPr/>
              <a:tblGrid>
                <a:gridCol w="5638800">
                  <a:extLst>
                    <a:ext uri="{9D8B030D-6E8A-4147-A177-3AD203B41FA5}">
                      <a16:colId xmlns:a16="http://schemas.microsoft.com/office/drawing/2014/main" val="20000"/>
                    </a:ext>
                  </a:extLst>
                </a:gridCol>
                <a:gridCol w="3074988">
                  <a:extLst>
                    <a:ext uri="{9D8B030D-6E8A-4147-A177-3AD203B41FA5}">
                      <a16:colId xmlns:a16="http://schemas.microsoft.com/office/drawing/2014/main" val="20001"/>
                    </a:ext>
                  </a:extLst>
                </a:gridCol>
              </a:tblGrid>
              <a:tr h="600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1" i="0" u="none" strike="noStrike" kern="1200" cap="none" normalizeH="0" baseline="0" noProof="0" dirty="0">
                          <a:ln>
                            <a:noFill/>
                          </a:ln>
                          <a:solidFill>
                            <a:schemeClr val="tx1"/>
                          </a:solidFill>
                          <a:effectLst/>
                          <a:latin typeface="Century Gothic" pitchFamily="34" charset="0"/>
                          <a:ea typeface="+mn-ea"/>
                          <a:cs typeface="+mn-cs"/>
                        </a:rPr>
                        <a:t>Ā</a:t>
                      </a:r>
                      <a:r>
                        <a:rPr kumimoji="0" lang="pt-BR" sz="3200" b="1" i="0" u="none" strike="noStrike" cap="none" normalizeH="0" baseline="0" dirty="0">
                          <a:ln>
                            <a:noFill/>
                          </a:ln>
                          <a:solidFill>
                            <a:schemeClr val="tx1"/>
                          </a:solidFill>
                          <a:effectLst/>
                          <a:latin typeface="Century Gothic" pitchFamily="34" charset="0"/>
                        </a:rPr>
                        <a:t>mene.</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Amen.</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24" name="Rectangle 2"/>
          <p:cNvSpPr>
            <a:spLocks noChangeArrowheads="1"/>
          </p:cNvSpPr>
          <p:nvPr/>
        </p:nvSpPr>
        <p:spPr bwMode="auto">
          <a:xfrm>
            <a:off x="179512" y="1124744"/>
            <a:ext cx="5192713" cy="346075"/>
          </a:xfrm>
          <a:prstGeom prst="rect">
            <a:avLst/>
          </a:prstGeom>
          <a:noFill/>
          <a:ln w="9525">
            <a:noFill/>
            <a:miter lim="800000"/>
            <a:headEnd/>
            <a:tailEnd/>
          </a:ln>
        </p:spPr>
        <p:txBody>
          <a:bodyPr lIns="90000" tIns="46800" rIns="90000" bIns="46800" anchor="ctr"/>
          <a:lstStyle/>
          <a:p>
            <a:r>
              <a:rPr lang="en-NZ" sz="1600" b="1" i="1" dirty="0">
                <a:latin typeface="Arial" charset="0"/>
              </a:rPr>
              <a:t>  </a:t>
            </a:r>
            <a:r>
              <a:rPr lang="en-NZ" sz="1600" b="1" dirty="0" err="1">
                <a:latin typeface="Century Gothic" pitchFamily="34" charset="0"/>
              </a:rPr>
              <a:t>Pirihi</a:t>
            </a:r>
            <a:endParaRPr lang="en-GB" sz="1600" b="1" dirty="0">
              <a:latin typeface="Century Gothic" pitchFamily="34" charset="0"/>
            </a:endParaRPr>
          </a:p>
        </p:txBody>
      </p:sp>
      <p:sp>
        <p:nvSpPr>
          <p:cNvPr id="47125" name="Rectangle 2"/>
          <p:cNvSpPr>
            <a:spLocks noChangeArrowheads="1"/>
          </p:cNvSpPr>
          <p:nvPr/>
        </p:nvSpPr>
        <p:spPr bwMode="auto">
          <a:xfrm>
            <a:off x="351012" y="2780928"/>
            <a:ext cx="5192713" cy="346075"/>
          </a:xfrm>
          <a:prstGeom prst="rect">
            <a:avLst/>
          </a:prstGeom>
          <a:noFill/>
          <a:ln w="9525">
            <a:noFill/>
            <a:miter lim="800000"/>
            <a:headEnd/>
            <a:tailEnd/>
          </a:ln>
        </p:spPr>
        <p:txBody>
          <a:bodyPr lIns="90000" tIns="46800" rIns="90000" bIns="46800" anchor="ctr"/>
          <a:lstStyle/>
          <a:p>
            <a:r>
              <a:rPr lang="en-NZ" sz="1600" b="1" dirty="0" err="1">
                <a:latin typeface="Century Gothic" pitchFamily="34" charset="0"/>
              </a:rPr>
              <a:t>Iwi</a:t>
            </a:r>
            <a:r>
              <a:rPr lang="en-NZ" sz="1600" b="1" dirty="0">
                <a:latin typeface="Century Gothic" pitchFamily="34" charset="0"/>
              </a:rPr>
              <a:t> </a:t>
            </a:r>
            <a:endParaRPr lang="en-GB" sz="1600" b="1" dirty="0">
              <a:latin typeface="Century Gothic" pitchFamily="34" charset="0"/>
            </a:endParaRPr>
          </a:p>
        </p:txBody>
      </p:sp>
      <p:sp>
        <p:nvSpPr>
          <p:cNvPr id="8" name="Rectangle 2"/>
          <p:cNvSpPr txBox="1">
            <a:spLocks noChangeArrowheads="1"/>
          </p:cNvSpPr>
          <p:nvPr/>
        </p:nvSpPr>
        <p:spPr bwMode="auto">
          <a:xfrm>
            <a:off x="323528" y="380740"/>
            <a:ext cx="7632972" cy="3460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NZ" sz="1600" dirty="0">
                <a:solidFill>
                  <a:schemeClr val="tx1"/>
                </a:solidFill>
                <a:latin typeface="Century Gothic" pitchFamily="34" charset="0"/>
              </a:rPr>
              <a:t>Prayer over the Gifts</a:t>
            </a:r>
            <a:endParaRPr lang="en-GB" sz="1050" dirty="0">
              <a:solidFill>
                <a:schemeClr val="tx1"/>
              </a:solidFill>
              <a:latin typeface="Century Gothic"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856" y="5157192"/>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11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4710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598498" name="Group 34"/>
          <p:cNvGraphicFramePr>
            <a:graphicFrameLocks noGrp="1"/>
          </p:cNvGraphicFramePr>
          <p:nvPr>
            <p:extLst>
              <p:ext uri="{D42A27DB-BD31-4B8C-83A1-F6EECF244321}">
                <p14:modId xmlns:p14="http://schemas.microsoft.com/office/powerpoint/2010/main" val="2060166263"/>
              </p:ext>
            </p:extLst>
          </p:nvPr>
        </p:nvGraphicFramePr>
        <p:xfrm>
          <a:off x="171329" y="841986"/>
          <a:ext cx="8784976" cy="1108854"/>
        </p:xfrm>
        <a:graphic>
          <a:graphicData uri="http://schemas.openxmlformats.org/drawingml/2006/table">
            <a:tbl>
              <a:tblPr/>
              <a:tblGrid>
                <a:gridCol w="5480791">
                  <a:extLst>
                    <a:ext uri="{9D8B030D-6E8A-4147-A177-3AD203B41FA5}">
                      <a16:colId xmlns:a16="http://schemas.microsoft.com/office/drawing/2014/main" val="20000"/>
                    </a:ext>
                  </a:extLst>
                </a:gridCol>
                <a:gridCol w="3304185">
                  <a:extLst>
                    <a:ext uri="{9D8B030D-6E8A-4147-A177-3AD203B41FA5}">
                      <a16:colId xmlns:a16="http://schemas.microsoft.com/office/drawing/2014/main" val="20001"/>
                    </a:ext>
                  </a:extLst>
                </a:gridCol>
              </a:tblGrid>
              <a:tr h="6905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fi-FI" sz="2800" b="0" dirty="0">
                          <a:solidFill>
                            <a:schemeClr val="tx1"/>
                          </a:solidFill>
                          <a:latin typeface="Century Gothic" pitchFamily="34" charset="0"/>
                        </a:rPr>
                        <a:t>  </a:t>
                      </a:r>
                      <a:r>
                        <a:rPr lang="fi-FI" sz="3200" b="0" dirty="0">
                          <a:solidFill>
                            <a:schemeClr val="tx1"/>
                          </a:solidFill>
                          <a:latin typeface="Century Gothic" pitchFamily="34" charset="0"/>
                        </a:rPr>
                        <a:t>Kia noho te Ariki </a:t>
                      </a:r>
                    </a:p>
                    <a:p>
                      <a:pPr marL="0" marR="0" lvl="0" indent="0" algn="l" defTabSz="914400" rtl="0" eaLnBrk="0" fontAlgn="base" latinLnBrk="0" hangingPunct="0">
                        <a:lnSpc>
                          <a:spcPct val="100000"/>
                        </a:lnSpc>
                        <a:spcBef>
                          <a:spcPct val="20000"/>
                        </a:spcBef>
                        <a:spcAft>
                          <a:spcPct val="0"/>
                        </a:spcAft>
                        <a:buClrTx/>
                        <a:buSzTx/>
                        <a:buFontTx/>
                        <a:buNone/>
                        <a:tabLst/>
                      </a:pPr>
                      <a:r>
                        <a:rPr lang="fi-FI" sz="3200" b="0" dirty="0">
                          <a:solidFill>
                            <a:schemeClr val="tx1"/>
                          </a:solidFill>
                          <a:latin typeface="Century Gothic" pitchFamily="34" charset="0"/>
                        </a:rPr>
                        <a:t>  ki a koutou</a:t>
                      </a:r>
                      <a:r>
                        <a:rPr lang="en-NZ" sz="3200" b="0" dirty="0">
                          <a:solidFill>
                            <a:schemeClr val="tx1"/>
                          </a:solidFill>
                          <a:latin typeface="Century Gothic" pitchFamily="34" charset="0"/>
                        </a:rPr>
                        <a:t>.</a:t>
                      </a:r>
                      <a:endParaRPr kumimoji="0" lang="en-GB" sz="32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The Lord be with you.</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98501" name="Group 37"/>
          <p:cNvGraphicFramePr>
            <a:graphicFrameLocks noGrp="1"/>
          </p:cNvGraphicFramePr>
          <p:nvPr>
            <p:extLst>
              <p:ext uri="{D42A27DB-BD31-4B8C-83A1-F6EECF244321}">
                <p14:modId xmlns:p14="http://schemas.microsoft.com/office/powerpoint/2010/main" val="1489129213"/>
              </p:ext>
            </p:extLst>
          </p:nvPr>
        </p:nvGraphicFramePr>
        <p:xfrm>
          <a:off x="323528" y="2263833"/>
          <a:ext cx="8569770" cy="1011362"/>
        </p:xfrm>
        <a:graphic>
          <a:graphicData uri="http://schemas.openxmlformats.org/drawingml/2006/table">
            <a:tbl>
              <a:tblPr/>
              <a:tblGrid>
                <a:gridCol w="5494782">
                  <a:extLst>
                    <a:ext uri="{9D8B030D-6E8A-4147-A177-3AD203B41FA5}">
                      <a16:colId xmlns:a16="http://schemas.microsoft.com/office/drawing/2014/main" val="20000"/>
                    </a:ext>
                  </a:extLst>
                </a:gridCol>
                <a:gridCol w="3074988">
                  <a:extLst>
                    <a:ext uri="{9D8B030D-6E8A-4147-A177-3AD203B41FA5}">
                      <a16:colId xmlns:a16="http://schemas.microsoft.com/office/drawing/2014/main" val="20001"/>
                    </a:ext>
                  </a:extLst>
                </a:gridCol>
              </a:tblGrid>
              <a:tr h="72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fi-FI" sz="3600" b="1" dirty="0">
                          <a:solidFill>
                            <a:schemeClr val="tx1"/>
                          </a:solidFill>
                          <a:latin typeface="Century Gothic" pitchFamily="34" charset="0"/>
                        </a:rPr>
                        <a:t> Ki tōu wairua anō hoki.</a:t>
                      </a:r>
                      <a:endParaRPr kumimoji="0" lang="en-GB" sz="36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And with your spirit.</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7124" name="Rectangle 2"/>
          <p:cNvSpPr>
            <a:spLocks noChangeArrowheads="1"/>
          </p:cNvSpPr>
          <p:nvPr/>
        </p:nvSpPr>
        <p:spPr bwMode="auto">
          <a:xfrm>
            <a:off x="179510" y="495911"/>
            <a:ext cx="5192713" cy="346075"/>
          </a:xfrm>
          <a:prstGeom prst="rect">
            <a:avLst/>
          </a:prstGeom>
          <a:noFill/>
          <a:ln w="9525">
            <a:noFill/>
            <a:miter lim="800000"/>
            <a:headEnd/>
            <a:tailEnd/>
          </a:ln>
        </p:spPr>
        <p:txBody>
          <a:bodyPr lIns="90000" tIns="46800" rIns="90000" bIns="46800" anchor="ctr"/>
          <a:lstStyle/>
          <a:p>
            <a:r>
              <a:rPr lang="en-NZ" sz="1400" b="1" i="1" dirty="0">
                <a:latin typeface="Arial" charset="0"/>
              </a:rPr>
              <a:t>   </a:t>
            </a:r>
            <a:r>
              <a:rPr lang="en-NZ" sz="1400" b="1" dirty="0" err="1">
                <a:latin typeface="Century Gothic" pitchFamily="34" charset="0"/>
              </a:rPr>
              <a:t>Pirihi</a:t>
            </a:r>
            <a:endParaRPr lang="en-GB" sz="1400" b="1" dirty="0">
              <a:latin typeface="Century Gothic" pitchFamily="34" charset="0"/>
            </a:endParaRPr>
          </a:p>
        </p:txBody>
      </p:sp>
      <p:sp>
        <p:nvSpPr>
          <p:cNvPr id="47125" name="Rectangle 2"/>
          <p:cNvSpPr>
            <a:spLocks noChangeArrowheads="1"/>
          </p:cNvSpPr>
          <p:nvPr/>
        </p:nvSpPr>
        <p:spPr bwMode="auto">
          <a:xfrm>
            <a:off x="342256" y="1917758"/>
            <a:ext cx="5192713" cy="346075"/>
          </a:xfrm>
          <a:prstGeom prst="rect">
            <a:avLst/>
          </a:prstGeom>
          <a:noFill/>
          <a:ln w="9525">
            <a:noFill/>
            <a:miter lim="800000"/>
            <a:headEnd/>
            <a:tailEnd/>
          </a:ln>
        </p:spPr>
        <p:txBody>
          <a:bodyPr lIns="90000" tIns="46800" rIns="90000" bIns="46800" anchor="ctr"/>
          <a:lstStyle/>
          <a:p>
            <a:r>
              <a:rPr lang="en-NZ" sz="1400" b="1" dirty="0">
                <a:latin typeface="Arial" charset="0"/>
              </a:rPr>
              <a:t> </a:t>
            </a:r>
            <a:r>
              <a:rPr lang="en-NZ" sz="1400" b="1" dirty="0" err="1">
                <a:latin typeface="Arial" charset="0"/>
              </a:rPr>
              <a:t>Iwi</a:t>
            </a:r>
            <a:r>
              <a:rPr lang="en-NZ" sz="1400" b="1" dirty="0">
                <a:latin typeface="Arial" charset="0"/>
              </a:rPr>
              <a:t> </a:t>
            </a:r>
            <a:endParaRPr lang="en-GB" sz="1400" b="1" dirty="0">
              <a:latin typeface="Arial" charset="0"/>
            </a:endParaRPr>
          </a:p>
        </p:txBody>
      </p:sp>
      <p:sp>
        <p:nvSpPr>
          <p:cNvPr id="8" name="Rectangle 2"/>
          <p:cNvSpPr txBox="1">
            <a:spLocks noChangeArrowheads="1"/>
          </p:cNvSpPr>
          <p:nvPr/>
        </p:nvSpPr>
        <p:spPr bwMode="auto">
          <a:xfrm>
            <a:off x="323528" y="150019"/>
            <a:ext cx="5192712" cy="3460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NZ" sz="1600" dirty="0">
                <a:solidFill>
                  <a:schemeClr val="tx1"/>
                </a:solidFill>
                <a:latin typeface="Century Gothic" pitchFamily="34" charset="0"/>
              </a:rPr>
              <a:t>Preface Dialogue</a:t>
            </a:r>
            <a:endParaRPr lang="en-GB" sz="1200" dirty="0">
              <a:solidFill>
                <a:schemeClr val="tx1"/>
              </a:solidFill>
              <a:latin typeface="Century Gothic" pitchFamily="34" charset="0"/>
            </a:endParaRPr>
          </a:p>
        </p:txBody>
      </p:sp>
      <p:graphicFrame>
        <p:nvGraphicFramePr>
          <p:cNvPr id="9" name="Group 34"/>
          <p:cNvGraphicFramePr>
            <a:graphicFrameLocks noGrp="1"/>
          </p:cNvGraphicFramePr>
          <p:nvPr>
            <p:extLst>
              <p:ext uri="{D42A27DB-BD31-4B8C-83A1-F6EECF244321}">
                <p14:modId xmlns:p14="http://schemas.microsoft.com/office/powerpoint/2010/main" val="4185206612"/>
              </p:ext>
            </p:extLst>
          </p:nvPr>
        </p:nvGraphicFramePr>
        <p:xfrm>
          <a:off x="348904" y="3331188"/>
          <a:ext cx="8569605" cy="1155334"/>
        </p:xfrm>
        <a:graphic>
          <a:graphicData uri="http://schemas.openxmlformats.org/drawingml/2006/table">
            <a:tbl>
              <a:tblPr/>
              <a:tblGrid>
                <a:gridCol w="5381873">
                  <a:extLst>
                    <a:ext uri="{9D8B030D-6E8A-4147-A177-3AD203B41FA5}">
                      <a16:colId xmlns:a16="http://schemas.microsoft.com/office/drawing/2014/main" val="20000"/>
                    </a:ext>
                  </a:extLst>
                </a:gridCol>
                <a:gridCol w="3187732">
                  <a:extLst>
                    <a:ext uri="{9D8B030D-6E8A-4147-A177-3AD203B41FA5}">
                      <a16:colId xmlns:a16="http://schemas.microsoft.com/office/drawing/2014/main" val="20001"/>
                    </a:ext>
                  </a:extLst>
                </a:gridCol>
              </a:tblGrid>
              <a:tr h="115533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fi-FI" sz="3200" dirty="0">
                          <a:solidFill>
                            <a:schemeClr val="tx1"/>
                          </a:solidFill>
                          <a:latin typeface="Century Gothic" pitchFamily="34" charset="0"/>
                        </a:rPr>
                        <a:t>Whakaarahia ō koutou ngākau ki runga. </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 Lift up your hearts.</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Rectangle 2"/>
          <p:cNvSpPr>
            <a:spLocks noChangeArrowheads="1"/>
          </p:cNvSpPr>
          <p:nvPr/>
        </p:nvSpPr>
        <p:spPr bwMode="auto">
          <a:xfrm>
            <a:off x="179510" y="2780928"/>
            <a:ext cx="5165685" cy="346075"/>
          </a:xfrm>
          <a:prstGeom prst="rect">
            <a:avLst/>
          </a:prstGeom>
          <a:noFill/>
          <a:ln w="9525">
            <a:noFill/>
            <a:miter lim="800000"/>
            <a:headEnd/>
            <a:tailEnd/>
          </a:ln>
        </p:spPr>
        <p:txBody>
          <a:bodyPr lIns="90000" tIns="46800" rIns="90000" bIns="46800" anchor="ctr"/>
          <a:lstStyle/>
          <a:p>
            <a:r>
              <a:rPr lang="en-NZ" sz="1400" b="1" i="1" dirty="0">
                <a:latin typeface="Arial" charset="0"/>
              </a:rPr>
              <a:t>    </a:t>
            </a:r>
            <a:r>
              <a:rPr lang="en-NZ" sz="1400" b="1" dirty="0" err="1">
                <a:latin typeface="Arial" charset="0"/>
              </a:rPr>
              <a:t>Pirihi</a:t>
            </a:r>
            <a:endParaRPr lang="en-NZ" sz="1400" b="1" dirty="0">
              <a:latin typeface="Arial" charset="0"/>
            </a:endParaRPr>
          </a:p>
        </p:txBody>
      </p:sp>
      <p:graphicFrame>
        <p:nvGraphicFramePr>
          <p:cNvPr id="11" name="Group 37"/>
          <p:cNvGraphicFramePr>
            <a:graphicFrameLocks noGrp="1"/>
          </p:cNvGraphicFramePr>
          <p:nvPr>
            <p:extLst>
              <p:ext uri="{D42A27DB-BD31-4B8C-83A1-F6EECF244321}">
                <p14:modId xmlns:p14="http://schemas.microsoft.com/office/powerpoint/2010/main" val="2047511462"/>
              </p:ext>
            </p:extLst>
          </p:nvPr>
        </p:nvGraphicFramePr>
        <p:xfrm>
          <a:off x="357288" y="4818767"/>
          <a:ext cx="8713788" cy="1243010"/>
        </p:xfrm>
        <a:graphic>
          <a:graphicData uri="http://schemas.openxmlformats.org/drawingml/2006/table">
            <a:tbl>
              <a:tblPr/>
              <a:tblGrid>
                <a:gridCol w="5366840">
                  <a:extLst>
                    <a:ext uri="{9D8B030D-6E8A-4147-A177-3AD203B41FA5}">
                      <a16:colId xmlns:a16="http://schemas.microsoft.com/office/drawing/2014/main" val="20000"/>
                    </a:ext>
                  </a:extLst>
                </a:gridCol>
                <a:gridCol w="3346948">
                  <a:extLst>
                    <a:ext uri="{9D8B030D-6E8A-4147-A177-3AD203B41FA5}">
                      <a16:colId xmlns:a16="http://schemas.microsoft.com/office/drawing/2014/main" val="20001"/>
                    </a:ext>
                  </a:extLst>
                </a:gridCol>
              </a:tblGrid>
              <a:tr h="72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it-IT" sz="3600" b="1" dirty="0">
                          <a:solidFill>
                            <a:schemeClr val="tx1"/>
                          </a:solidFill>
                          <a:latin typeface="Century Gothic" pitchFamily="34" charset="0"/>
                        </a:rPr>
                        <a:t> E whakaarahia nei </a:t>
                      </a:r>
                    </a:p>
                    <a:p>
                      <a:pPr marL="0" marR="0" lvl="0" indent="0" algn="l" defTabSz="914400" rtl="0" eaLnBrk="0" fontAlgn="base" latinLnBrk="0" hangingPunct="0">
                        <a:lnSpc>
                          <a:spcPct val="100000"/>
                        </a:lnSpc>
                        <a:spcBef>
                          <a:spcPct val="20000"/>
                        </a:spcBef>
                        <a:spcAft>
                          <a:spcPct val="0"/>
                        </a:spcAft>
                        <a:buClrTx/>
                        <a:buSzTx/>
                        <a:buFontTx/>
                        <a:buNone/>
                        <a:tabLst/>
                      </a:pPr>
                      <a:r>
                        <a:rPr lang="it-IT" sz="3600" b="1" dirty="0">
                          <a:solidFill>
                            <a:schemeClr val="tx1"/>
                          </a:solidFill>
                          <a:latin typeface="Century Gothic" pitchFamily="34" charset="0"/>
                        </a:rPr>
                        <a:t> e tātou ki te Ariki</a:t>
                      </a:r>
                      <a:r>
                        <a:rPr lang="en-NZ" sz="3600" b="1" dirty="0">
                          <a:solidFill>
                            <a:schemeClr val="tx1"/>
                          </a:solidFill>
                          <a:latin typeface="Century Gothic" pitchFamily="34" charset="0"/>
                        </a:rPr>
                        <a:t>. </a:t>
                      </a:r>
                      <a:endParaRPr kumimoji="0" lang="en-GB" sz="36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We lift them up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to the Lord.</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 name="Rectangle 2"/>
          <p:cNvSpPr>
            <a:spLocks noChangeArrowheads="1"/>
          </p:cNvSpPr>
          <p:nvPr/>
        </p:nvSpPr>
        <p:spPr bwMode="auto">
          <a:xfrm>
            <a:off x="342256" y="4509119"/>
            <a:ext cx="5192713" cy="346075"/>
          </a:xfrm>
          <a:prstGeom prst="rect">
            <a:avLst/>
          </a:prstGeom>
          <a:noFill/>
          <a:ln w="9525">
            <a:noFill/>
            <a:miter lim="800000"/>
            <a:headEnd/>
            <a:tailEnd/>
          </a:ln>
        </p:spPr>
        <p:txBody>
          <a:bodyPr lIns="90000" tIns="46800" rIns="90000" bIns="46800" anchor="ctr"/>
          <a:lstStyle/>
          <a:p>
            <a:r>
              <a:rPr lang="en-NZ" sz="1400" b="1" dirty="0">
                <a:latin typeface="Century Gothic" pitchFamily="34" charset="0"/>
              </a:rPr>
              <a:t>  </a:t>
            </a:r>
            <a:r>
              <a:rPr lang="en-NZ" sz="1600" b="1" dirty="0" err="1">
                <a:latin typeface="Century Gothic" pitchFamily="34" charset="0"/>
              </a:rPr>
              <a:t>Iwi</a:t>
            </a:r>
            <a:r>
              <a:rPr lang="en-NZ" sz="1600" b="1" dirty="0">
                <a:latin typeface="Century Gothic" pitchFamily="34" charset="0"/>
              </a:rPr>
              <a:t>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421" y="5445224"/>
            <a:ext cx="899868" cy="126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814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6" name="Group 34"/>
          <p:cNvGraphicFramePr>
            <a:graphicFrameLocks noGrp="1"/>
          </p:cNvGraphicFramePr>
          <p:nvPr>
            <p:extLst>
              <p:ext uri="{D42A27DB-BD31-4B8C-83A1-F6EECF244321}">
                <p14:modId xmlns:p14="http://schemas.microsoft.com/office/powerpoint/2010/main" val="1703092110"/>
              </p:ext>
            </p:extLst>
          </p:nvPr>
        </p:nvGraphicFramePr>
        <p:xfrm>
          <a:off x="251520" y="1196752"/>
          <a:ext cx="8778224" cy="1758078"/>
        </p:xfrm>
        <a:graphic>
          <a:graphicData uri="http://schemas.openxmlformats.org/drawingml/2006/table">
            <a:tbl>
              <a:tblPr/>
              <a:tblGrid>
                <a:gridCol w="5438669">
                  <a:extLst>
                    <a:ext uri="{9D8B030D-6E8A-4147-A177-3AD203B41FA5}">
                      <a16:colId xmlns:a16="http://schemas.microsoft.com/office/drawing/2014/main" val="20000"/>
                    </a:ext>
                  </a:extLst>
                </a:gridCol>
                <a:gridCol w="3339555">
                  <a:extLst>
                    <a:ext uri="{9D8B030D-6E8A-4147-A177-3AD203B41FA5}">
                      <a16:colId xmlns:a16="http://schemas.microsoft.com/office/drawing/2014/main" val="20001"/>
                    </a:ext>
                  </a:extLst>
                </a:gridCol>
              </a:tblGrid>
              <a:tr h="690587">
                <a:tc>
                  <a:txBody>
                    <a:bodyPr/>
                    <a:lstStyle/>
                    <a:p>
                      <a:pPr>
                        <a:spcBef>
                          <a:spcPts val="600"/>
                        </a:spcBef>
                      </a:pPr>
                      <a:r>
                        <a:rPr lang="fi-FI" sz="3600" dirty="0">
                          <a:solidFill>
                            <a:schemeClr val="tx1"/>
                          </a:solidFill>
                          <a:latin typeface="Century Gothic" pitchFamily="34" charset="0"/>
                        </a:rPr>
                        <a:t>Me whakamoemiti tātou ki te Ariki, </a:t>
                      </a:r>
                    </a:p>
                    <a:p>
                      <a:pPr>
                        <a:spcBef>
                          <a:spcPts val="600"/>
                        </a:spcBef>
                      </a:pPr>
                      <a:r>
                        <a:rPr lang="fi-FI" sz="3600" dirty="0">
                          <a:solidFill>
                            <a:schemeClr val="tx1"/>
                          </a:solidFill>
                          <a:latin typeface="Century Gothic" pitchFamily="34" charset="0"/>
                        </a:rPr>
                        <a:t>ki to tātou Atua.</a:t>
                      </a:r>
                      <a:endParaRPr lang="en-NZ" sz="2000" dirty="0">
                        <a:solidFill>
                          <a:schemeClr val="tx1"/>
                        </a:solidFill>
                        <a:latin typeface="Century Gothic" pitchFamily="34" charset="0"/>
                      </a:endParaRPr>
                    </a:p>
                  </a:txBody>
                  <a:tcPr marL="18000" marR="18000" marT="17979" marB="1797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Let us give thanks to the Lord our God.</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79" marB="1797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Rectangle 2"/>
          <p:cNvSpPr>
            <a:spLocks noChangeArrowheads="1"/>
          </p:cNvSpPr>
          <p:nvPr/>
        </p:nvSpPr>
        <p:spPr bwMode="auto">
          <a:xfrm>
            <a:off x="251520" y="692696"/>
            <a:ext cx="5048697" cy="346075"/>
          </a:xfrm>
          <a:prstGeom prst="rect">
            <a:avLst/>
          </a:prstGeom>
          <a:noFill/>
          <a:ln w="9525">
            <a:noFill/>
            <a:miter lim="800000"/>
            <a:headEnd/>
            <a:tailEnd/>
          </a:ln>
        </p:spPr>
        <p:txBody>
          <a:bodyPr lIns="90000" tIns="46800" rIns="90000" bIns="46800" anchor="ctr"/>
          <a:lstStyle/>
          <a:p>
            <a:r>
              <a:rPr lang="en-NZ" sz="1400" b="1" dirty="0" err="1">
                <a:latin typeface="Arial" charset="0"/>
              </a:rPr>
              <a:t>Pirihi</a:t>
            </a:r>
            <a:endParaRPr lang="en-NZ" sz="1400" b="1" dirty="0">
              <a:latin typeface="Arial" charset="0"/>
            </a:endParaRPr>
          </a:p>
        </p:txBody>
      </p:sp>
      <p:sp>
        <p:nvSpPr>
          <p:cNvPr id="9" name="Rectangle 2"/>
          <p:cNvSpPr>
            <a:spLocks noChangeArrowheads="1"/>
          </p:cNvSpPr>
          <p:nvPr/>
        </p:nvSpPr>
        <p:spPr bwMode="auto">
          <a:xfrm>
            <a:off x="139304" y="2982127"/>
            <a:ext cx="864096" cy="368326"/>
          </a:xfrm>
          <a:prstGeom prst="rect">
            <a:avLst/>
          </a:prstGeom>
          <a:noFill/>
          <a:ln w="9525">
            <a:noFill/>
            <a:miter lim="800000"/>
            <a:headEnd/>
            <a:tailEnd/>
          </a:ln>
        </p:spPr>
        <p:txBody>
          <a:bodyPr lIns="90000" tIns="46800" rIns="90000" bIns="46800" anchor="ctr"/>
          <a:lstStyle/>
          <a:p>
            <a:r>
              <a:rPr lang="en-NZ" sz="1600" b="1" dirty="0">
                <a:latin typeface="Arial" charset="0"/>
              </a:rPr>
              <a:t>  </a:t>
            </a:r>
            <a:r>
              <a:rPr lang="en-NZ" sz="1600" b="1" dirty="0" err="1">
                <a:latin typeface="Arial" charset="0"/>
              </a:rPr>
              <a:t>Iwi</a:t>
            </a:r>
            <a:endParaRPr lang="en-GB" sz="1600" b="1" dirty="0">
              <a:latin typeface="Arial" charset="0"/>
            </a:endParaRPr>
          </a:p>
        </p:txBody>
      </p:sp>
      <p:graphicFrame>
        <p:nvGraphicFramePr>
          <p:cNvPr id="10" name="Group 37"/>
          <p:cNvGraphicFramePr>
            <a:graphicFrameLocks noGrp="1"/>
          </p:cNvGraphicFramePr>
          <p:nvPr>
            <p:extLst>
              <p:ext uri="{D42A27DB-BD31-4B8C-83A1-F6EECF244321}">
                <p14:modId xmlns:p14="http://schemas.microsoft.com/office/powerpoint/2010/main" val="2791440809"/>
              </p:ext>
            </p:extLst>
          </p:nvPr>
        </p:nvGraphicFramePr>
        <p:xfrm>
          <a:off x="251520" y="3212976"/>
          <a:ext cx="8713788" cy="1331402"/>
        </p:xfrm>
        <a:graphic>
          <a:graphicData uri="http://schemas.openxmlformats.org/drawingml/2006/table">
            <a:tbl>
              <a:tblPr/>
              <a:tblGrid>
                <a:gridCol w="5472608">
                  <a:extLst>
                    <a:ext uri="{9D8B030D-6E8A-4147-A177-3AD203B41FA5}">
                      <a16:colId xmlns:a16="http://schemas.microsoft.com/office/drawing/2014/main" val="20000"/>
                    </a:ext>
                  </a:extLst>
                </a:gridCol>
                <a:gridCol w="3241180">
                  <a:extLst>
                    <a:ext uri="{9D8B030D-6E8A-4147-A177-3AD203B41FA5}">
                      <a16:colId xmlns:a16="http://schemas.microsoft.com/office/drawing/2014/main" val="20001"/>
                    </a:ext>
                  </a:extLst>
                </a:gridCol>
              </a:tblGrid>
              <a:tr h="720080">
                <a:tc>
                  <a:txBody>
                    <a:bodyPr/>
                    <a:lstStyle/>
                    <a:p>
                      <a:pPr>
                        <a:spcBef>
                          <a:spcPts val="600"/>
                        </a:spcBef>
                      </a:pPr>
                      <a:r>
                        <a:rPr lang="fi-FI" sz="4000" b="1" dirty="0">
                          <a:solidFill>
                            <a:schemeClr val="tx1"/>
                          </a:solidFill>
                          <a:latin typeface="Century Gothic" pitchFamily="34" charset="0"/>
                        </a:rPr>
                        <a:t>He mea tika, </a:t>
                      </a:r>
                    </a:p>
                    <a:p>
                      <a:pPr>
                        <a:spcBef>
                          <a:spcPts val="600"/>
                        </a:spcBef>
                      </a:pPr>
                      <a:r>
                        <a:rPr lang="fi-FI" sz="4000" b="1" dirty="0">
                          <a:solidFill>
                            <a:schemeClr val="tx1"/>
                          </a:solidFill>
                          <a:latin typeface="Century Gothic" pitchFamily="34" charset="0"/>
                        </a:rPr>
                        <a:t>he mea pai rawa. </a:t>
                      </a: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It is right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entury Gothic" pitchFamily="34" charset="0"/>
                        </a:rPr>
                        <a:t>and just.</a:t>
                      </a:r>
                      <a:endParaRPr kumimoji="0" lang="en-GB" sz="32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22920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7" descr="bg1"/>
          <p:cNvPicPr>
            <a:picLocks noGrp="1" noChangeAspect="1" noChangeArrowheads="1"/>
          </p:cNvPicPr>
          <p:nvPr>
            <p:ph idx="4294967295"/>
          </p:nvPr>
        </p:nvPicPr>
        <p:blipFill>
          <a:blip r:embed="rId3" cstate="print"/>
          <a:stretch>
            <a:fillRect/>
          </a:stretch>
        </p:blipFill>
        <p:spPr>
          <a:xfrm>
            <a:off x="-5005064" y="2694061"/>
            <a:ext cx="2462933" cy="2869604"/>
          </a:xfrm>
        </p:spPr>
      </p:pic>
      <p:sp>
        <p:nvSpPr>
          <p:cNvPr id="2" name="TextBox 1"/>
          <p:cNvSpPr txBox="1"/>
          <p:nvPr/>
        </p:nvSpPr>
        <p:spPr>
          <a:xfrm>
            <a:off x="2047900" y="2014275"/>
            <a:ext cx="4608512" cy="1538883"/>
          </a:xfrm>
          <a:prstGeom prst="rect">
            <a:avLst/>
          </a:prstGeom>
          <a:noFill/>
        </p:spPr>
        <p:txBody>
          <a:bodyPr wrap="square" rtlCol="0">
            <a:spAutoFit/>
          </a:bodyPr>
          <a:lstStyle/>
          <a:p>
            <a:pPr algn="ctr"/>
            <a:r>
              <a:rPr lang="en-NZ" sz="6600" b="1" dirty="0">
                <a:latin typeface="Century Gothic" pitchFamily="34" charset="0"/>
              </a:rPr>
              <a:t>Te </a:t>
            </a:r>
            <a:r>
              <a:rPr lang="en-NZ" sz="6600" b="1" dirty="0" err="1">
                <a:latin typeface="Century Gothic" pitchFamily="34" charset="0"/>
              </a:rPr>
              <a:t>Miha</a:t>
            </a:r>
            <a:endParaRPr lang="en-NZ" sz="6600" b="1" dirty="0">
              <a:latin typeface="Century Gothic" pitchFamily="34" charset="0"/>
            </a:endParaRPr>
          </a:p>
          <a:p>
            <a:pPr algn="ctr"/>
            <a:endParaRPr lang="en-NZ" sz="2800" b="1" dirty="0">
              <a:latin typeface="+mn-lt"/>
            </a:endParaRPr>
          </a:p>
        </p:txBody>
      </p:sp>
      <p:sp>
        <p:nvSpPr>
          <p:cNvPr id="6" name="TextBox 5"/>
          <p:cNvSpPr txBox="1"/>
          <p:nvPr/>
        </p:nvSpPr>
        <p:spPr>
          <a:xfrm>
            <a:off x="2699792" y="3137659"/>
            <a:ext cx="5616624" cy="830997"/>
          </a:xfrm>
          <a:prstGeom prst="rect">
            <a:avLst/>
          </a:prstGeom>
          <a:noFill/>
        </p:spPr>
        <p:txBody>
          <a:bodyPr wrap="square" rtlCol="0">
            <a:spAutoFit/>
          </a:bodyPr>
          <a:lstStyle/>
          <a:p>
            <a:pPr algn="ctr"/>
            <a:r>
              <a:rPr lang="en-NZ" sz="2400" b="1" dirty="0" err="1">
                <a:latin typeface="Century Gothic" pitchFamily="34" charset="0"/>
              </a:rPr>
              <a:t>Nau</a:t>
            </a:r>
            <a:r>
              <a:rPr lang="en-NZ" sz="2400" b="1" dirty="0">
                <a:latin typeface="Century Gothic" pitchFamily="34" charset="0"/>
              </a:rPr>
              <a:t> </a:t>
            </a:r>
            <a:r>
              <a:rPr lang="en-NZ" sz="2400" b="1" dirty="0" err="1">
                <a:latin typeface="Century Gothic" pitchFamily="34" charset="0"/>
              </a:rPr>
              <a:t>mai</a:t>
            </a:r>
            <a:r>
              <a:rPr lang="en-NZ" sz="2400" b="1" dirty="0">
                <a:latin typeface="Century Gothic" pitchFamily="34" charset="0"/>
              </a:rPr>
              <a:t>, </a:t>
            </a:r>
            <a:r>
              <a:rPr lang="en-NZ" sz="2400" b="1" dirty="0" err="1">
                <a:latin typeface="Century Gothic" pitchFamily="34" charset="0"/>
              </a:rPr>
              <a:t>haere</a:t>
            </a:r>
            <a:r>
              <a:rPr lang="en-NZ" sz="2400" b="1" dirty="0">
                <a:latin typeface="Century Gothic" pitchFamily="34" charset="0"/>
              </a:rPr>
              <a:t> </a:t>
            </a:r>
            <a:r>
              <a:rPr lang="en-NZ" sz="2400" b="1" dirty="0" err="1">
                <a:latin typeface="Century Gothic" pitchFamily="34" charset="0"/>
              </a:rPr>
              <a:t>mai</a:t>
            </a:r>
            <a:r>
              <a:rPr lang="en-NZ" sz="2400" b="1" dirty="0">
                <a:latin typeface="Century Gothic" pitchFamily="34" charset="0"/>
              </a:rPr>
              <a:t> ki </a:t>
            </a:r>
            <a:r>
              <a:rPr lang="en-NZ" sz="2400" b="1" dirty="0" err="1">
                <a:latin typeface="Century Gothic" pitchFamily="34" charset="0"/>
              </a:rPr>
              <a:t>xxxx</a:t>
            </a:r>
            <a:r>
              <a:rPr lang="en-NZ" sz="2400" b="1" dirty="0">
                <a:latin typeface="Century Gothic" pitchFamily="34" charset="0"/>
              </a:rPr>
              <a:t> </a:t>
            </a:r>
            <a:r>
              <a:rPr lang="en-NZ" sz="2400" b="1" dirty="0" err="1">
                <a:latin typeface="Century Gothic" pitchFamily="34" charset="0"/>
              </a:rPr>
              <a:t>xxxxxx</a:t>
            </a:r>
            <a:endParaRPr lang="en-NZ" sz="2400" b="1" dirty="0">
              <a:latin typeface="Century Gothic" pitchFamily="34" charset="0"/>
            </a:endParaRPr>
          </a:p>
          <a:p>
            <a:pPr algn="ctr"/>
            <a:r>
              <a:rPr lang="en-NZ" sz="2400" b="1" dirty="0">
                <a:latin typeface="Century Gothic" pitchFamily="34" charset="0"/>
              </a:rPr>
              <a:t>Welcome to St. </a:t>
            </a:r>
            <a:r>
              <a:rPr lang="en-NZ" sz="2400" b="1" dirty="0" err="1">
                <a:latin typeface="Century Gothic" pitchFamily="34" charset="0"/>
              </a:rPr>
              <a:t>xxxx</a:t>
            </a:r>
            <a:r>
              <a:rPr lang="en-NZ" sz="2400" b="1" dirty="0">
                <a:latin typeface="Century Gothic" pitchFamily="34" charset="0"/>
              </a:rPr>
              <a:t> </a:t>
            </a:r>
            <a:r>
              <a:rPr lang="en-NZ" sz="2400" b="1" dirty="0" err="1">
                <a:latin typeface="Century Gothic" pitchFamily="34" charset="0"/>
              </a:rPr>
              <a:t>xxxxxxxxxxxx</a:t>
            </a:r>
            <a:endParaRPr lang="en-NZ" sz="2400" b="1" dirty="0">
              <a:latin typeface="Century Gothic" pitchFamily="34" charset="0"/>
            </a:endParaRPr>
          </a:p>
        </p:txBody>
      </p:sp>
      <p:sp>
        <p:nvSpPr>
          <p:cNvPr id="7" name="TextBox 6"/>
          <p:cNvSpPr txBox="1"/>
          <p:nvPr/>
        </p:nvSpPr>
        <p:spPr>
          <a:xfrm>
            <a:off x="2843808" y="4195499"/>
            <a:ext cx="6120680" cy="523220"/>
          </a:xfrm>
          <a:prstGeom prst="rect">
            <a:avLst/>
          </a:prstGeom>
          <a:noFill/>
        </p:spPr>
        <p:txBody>
          <a:bodyPr wrap="square" rtlCol="0">
            <a:spAutoFit/>
          </a:bodyPr>
          <a:lstStyle/>
          <a:p>
            <a:r>
              <a:rPr lang="en-NZ" sz="2800" b="1" dirty="0">
                <a:solidFill>
                  <a:srgbClr val="FF0000"/>
                </a:solidFill>
                <a:latin typeface="Century Gothic" pitchFamily="34" charset="0"/>
              </a:rPr>
              <a:t>This is the … Sunday in …. time.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244008"/>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20318" y="1761182"/>
            <a:ext cx="4365105" cy="113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242" b="50000"/>
          <a:stretch/>
        </p:blipFill>
        <p:spPr bwMode="auto">
          <a:xfrm>
            <a:off x="785565" y="4476204"/>
            <a:ext cx="1142055" cy="221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51520" y="223683"/>
            <a:ext cx="6200824" cy="346075"/>
          </a:xfrm>
        </p:spPr>
        <p:txBody>
          <a:bodyPr lIns="90000" tIns="46800" rIns="90000" bIns="46800"/>
          <a:lstStyle/>
          <a:p>
            <a:pPr algn="l" eaLnBrk="1" hangingPunct="1"/>
            <a:r>
              <a:rPr lang="en-NZ" sz="1800" dirty="0">
                <a:solidFill>
                  <a:schemeClr val="tx1"/>
                </a:solidFill>
                <a:latin typeface="Century Gothic" pitchFamily="34" charset="0"/>
              </a:rPr>
              <a:t>The Preface</a:t>
            </a:r>
            <a:endParaRPr lang="en-GB" sz="1100" dirty="0">
              <a:solidFill>
                <a:schemeClr val="tx1"/>
              </a:solidFill>
              <a:latin typeface="Century Gothic" pitchFamily="34" charset="0"/>
            </a:endParaRPr>
          </a:p>
        </p:txBody>
      </p:sp>
      <p:sp>
        <p:nvSpPr>
          <p:cNvPr id="55299"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5" name="Rectangle 4"/>
          <p:cNvSpPr/>
          <p:nvPr/>
        </p:nvSpPr>
        <p:spPr>
          <a:xfrm>
            <a:off x="179512" y="678457"/>
            <a:ext cx="633507" cy="307777"/>
          </a:xfrm>
          <a:prstGeom prst="rect">
            <a:avLst/>
          </a:prstGeom>
        </p:spPr>
        <p:txBody>
          <a:bodyPr wrap="none">
            <a:spAutoFit/>
          </a:bodyPr>
          <a:lstStyle/>
          <a:p>
            <a:pPr algn="ctr">
              <a:defRPr/>
            </a:pPr>
            <a:r>
              <a:rPr lang="en-NZ" sz="1400" b="1" dirty="0" err="1">
                <a:latin typeface="+mj-lt"/>
                <a:cs typeface="+mn-cs"/>
              </a:rPr>
              <a:t>Pirihi</a:t>
            </a:r>
            <a:endParaRPr lang="en-NZ" sz="1400" b="1" dirty="0">
              <a:latin typeface="+mj-lt"/>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2361087445"/>
              </p:ext>
            </p:extLst>
          </p:nvPr>
        </p:nvGraphicFramePr>
        <p:xfrm>
          <a:off x="107504" y="978124"/>
          <a:ext cx="9036496" cy="4968186"/>
        </p:xfrm>
        <a:graphic>
          <a:graphicData uri="http://schemas.openxmlformats.org/drawingml/2006/table">
            <a:tbl>
              <a:tblPr firstRow="1" bandRow="1">
                <a:tableStyleId>{2D5ABB26-0587-4C30-8999-92F81FD0307C}</a:tableStyleId>
              </a:tblPr>
              <a:tblGrid>
                <a:gridCol w="5656831">
                  <a:extLst>
                    <a:ext uri="{9D8B030D-6E8A-4147-A177-3AD203B41FA5}">
                      <a16:colId xmlns:a16="http://schemas.microsoft.com/office/drawing/2014/main" val="20000"/>
                    </a:ext>
                  </a:extLst>
                </a:gridCol>
                <a:gridCol w="3379665">
                  <a:extLst>
                    <a:ext uri="{9D8B030D-6E8A-4147-A177-3AD203B41FA5}">
                      <a16:colId xmlns:a16="http://schemas.microsoft.com/office/drawing/2014/main" val="20001"/>
                    </a:ext>
                  </a:extLst>
                </a:gridCol>
              </a:tblGrid>
              <a:tr h="1668165">
                <a:tc>
                  <a:txBody>
                    <a:bodyPr/>
                    <a:lstStyle/>
                    <a:p>
                      <a:r>
                        <a:rPr lang="fi-FI" sz="3200" dirty="0">
                          <a:solidFill>
                            <a:schemeClr val="tx1"/>
                          </a:solidFill>
                          <a:latin typeface="Century Gothic" pitchFamily="34" charset="0"/>
                        </a:rPr>
                        <a:t>Āe,</a:t>
                      </a:r>
                      <a:r>
                        <a:rPr lang="fi-FI" sz="3200" baseline="0" dirty="0">
                          <a:solidFill>
                            <a:schemeClr val="tx1"/>
                          </a:solidFill>
                          <a:latin typeface="Century Gothic" pitchFamily="34" charset="0"/>
                        </a:rPr>
                        <a:t> he mea tika, </a:t>
                      </a:r>
                    </a:p>
                    <a:p>
                      <a:r>
                        <a:rPr lang="fi-FI" sz="3200" baseline="0" dirty="0">
                          <a:solidFill>
                            <a:schemeClr val="tx1"/>
                          </a:solidFill>
                          <a:latin typeface="Century Gothic" pitchFamily="34" charset="0"/>
                        </a:rPr>
                        <a:t>he mea pai rawa...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4000" kern="1200" baseline="0" noProof="0" dirty="0">
                        <a:solidFill>
                          <a:schemeClr val="tx1"/>
                        </a:solidFill>
                        <a:latin typeface="Century Gothic"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4000" kern="1200" baseline="0" noProof="0" dirty="0">
                          <a:solidFill>
                            <a:schemeClr val="tx1"/>
                          </a:solidFill>
                          <a:latin typeface="Century Gothic" pitchFamily="34" charset="0"/>
                          <a:ea typeface="+mn-ea"/>
                          <a:cs typeface="+mn-cs"/>
                        </a:rPr>
                        <a:t>…</a:t>
                      </a:r>
                      <a:r>
                        <a:rPr lang="en-NZ" sz="3200" kern="1200" baseline="0" noProof="0" dirty="0" err="1">
                          <a:solidFill>
                            <a:schemeClr val="tx1"/>
                          </a:solidFill>
                          <a:latin typeface="Century Gothic" pitchFamily="34" charset="0"/>
                          <a:ea typeface="+mn-ea"/>
                          <a:cs typeface="+mn-cs"/>
                        </a:rPr>
                        <a:t>Nō</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reira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tahi</a:t>
                      </a:r>
                      <a:r>
                        <a:rPr lang="en-NZ" sz="3200" kern="1200" baseline="0" noProof="0" dirty="0">
                          <a:solidFill>
                            <a:schemeClr val="tx1"/>
                          </a:solidFill>
                          <a:latin typeface="Century Gothic" pitchFamily="34" charset="0"/>
                          <a:ea typeface="+mn-ea"/>
                          <a:cs typeface="+mn-cs"/>
                        </a:rPr>
                        <a:t> me </a:t>
                      </a:r>
                      <a:r>
                        <a:rPr lang="en-NZ" sz="3200" kern="1200" baseline="0" noProof="0" dirty="0" err="1">
                          <a:solidFill>
                            <a:schemeClr val="tx1"/>
                          </a:solidFill>
                          <a:latin typeface="Century Gothic" pitchFamily="34" charset="0"/>
                          <a:ea typeface="+mn-ea"/>
                          <a:cs typeface="+mn-cs"/>
                        </a:rPr>
                        <a:t>ngā</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Āhere</a:t>
                      </a:r>
                      <a:r>
                        <a:rPr lang="en-NZ" sz="3200" kern="1200" baseline="0" noProof="0" dirty="0">
                          <a:solidFill>
                            <a:schemeClr val="tx1"/>
                          </a:solidFill>
                          <a:latin typeface="Century Gothic" pitchFamily="34" charset="0"/>
                          <a:ea typeface="+mn-ea"/>
                          <a:cs typeface="+mn-cs"/>
                        </a:rPr>
                        <a:t> me te </a:t>
                      </a:r>
                      <a:r>
                        <a:rPr lang="en-NZ" sz="3200" kern="1200" baseline="0" noProof="0" dirty="0" err="1">
                          <a:solidFill>
                            <a:schemeClr val="tx1"/>
                          </a:solidFill>
                          <a:latin typeface="Century Gothic" pitchFamily="34" charset="0"/>
                          <a:ea typeface="+mn-ea"/>
                          <a:cs typeface="+mn-cs"/>
                        </a:rPr>
                        <a:t>Hunga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Tapu</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katoa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whakaatu</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i</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tōu</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korōria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i</a:t>
                      </a:r>
                      <a:r>
                        <a:rPr lang="en-NZ" sz="3200" kern="1200" baseline="0" noProof="0" dirty="0">
                          <a:solidFill>
                            <a:schemeClr val="tx1"/>
                          </a:solidFill>
                          <a:latin typeface="Century Gothic" pitchFamily="34" charset="0"/>
                          <a:ea typeface="+mn-ea"/>
                          <a:cs typeface="+mn-cs"/>
                        </a:rPr>
                        <a:t> te reo </a:t>
                      </a:r>
                      <a:r>
                        <a:rPr lang="en-NZ" sz="3200" kern="1200" baseline="0" noProof="0" dirty="0" err="1">
                          <a:solidFill>
                            <a:schemeClr val="tx1"/>
                          </a:solidFill>
                          <a:latin typeface="Century Gothic" pitchFamily="34" charset="0"/>
                          <a:ea typeface="+mn-ea"/>
                          <a:cs typeface="+mn-cs"/>
                        </a:rPr>
                        <a:t>kotahi</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ka</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whakanui</a:t>
                      </a:r>
                      <a:r>
                        <a:rPr lang="en-NZ" sz="3200" kern="1200" baseline="0" noProof="0" dirty="0">
                          <a:solidFill>
                            <a:schemeClr val="tx1"/>
                          </a:solidFill>
                          <a:latin typeface="Century Gothic" pitchFamily="34" charset="0"/>
                          <a:ea typeface="+mn-ea"/>
                          <a:cs typeface="+mn-cs"/>
                        </a:rPr>
                        <a:t>  </a:t>
                      </a:r>
                      <a:r>
                        <a:rPr lang="en-NZ" sz="3200" kern="1200" baseline="0" noProof="0" dirty="0" err="1">
                          <a:solidFill>
                            <a:schemeClr val="tx1"/>
                          </a:solidFill>
                          <a:latin typeface="Century Gothic" pitchFamily="34" charset="0"/>
                          <a:ea typeface="+mn-ea"/>
                          <a:cs typeface="+mn-cs"/>
                        </a:rPr>
                        <a:t>mātou</a:t>
                      </a:r>
                      <a:r>
                        <a:rPr lang="en-NZ" sz="3200" kern="1200" baseline="0" noProof="0" dirty="0">
                          <a:solidFill>
                            <a:schemeClr val="tx1"/>
                          </a:solidFill>
                          <a:latin typeface="Century Gothic" pitchFamily="34" charset="0"/>
                          <a:ea typeface="+mn-ea"/>
                          <a:cs typeface="+mn-cs"/>
                        </a:rPr>
                        <a:t>:</a:t>
                      </a:r>
                    </a:p>
                    <a:p>
                      <a:endParaRPr lang="fi-FI" sz="3600" i="1" dirty="0">
                        <a:solidFill>
                          <a:schemeClr val="tx1"/>
                        </a:solidFill>
                        <a:latin typeface="Century Gothic" pitchFamily="34" charset="0"/>
                      </a:endParaRPr>
                    </a:p>
                  </a:txBody>
                  <a:tcPr marL="91439" marR="91439" marT="45693" marB="45693"/>
                </a:tc>
                <a:tc>
                  <a:txBody>
                    <a:bodyPr/>
                    <a:lstStyle/>
                    <a:p>
                      <a:r>
                        <a:rPr lang="en-NZ" sz="3200" dirty="0">
                          <a:solidFill>
                            <a:schemeClr val="tx1"/>
                          </a:solidFill>
                          <a:latin typeface="Century Gothic" pitchFamily="34" charset="0"/>
                        </a:rPr>
                        <a:t>It is truly right and just, our duty and…</a:t>
                      </a:r>
                      <a:endParaRPr lang="en-NZ" sz="3200" baseline="0" dirty="0">
                        <a:solidFill>
                          <a:schemeClr val="tx1"/>
                        </a:solidFill>
                        <a:latin typeface="Century Gothic" pitchFamily="34" charset="0"/>
                      </a:endParaRPr>
                    </a:p>
                    <a:p>
                      <a:r>
                        <a:rPr lang="en-NZ" sz="3200" baseline="0" dirty="0">
                          <a:solidFill>
                            <a:schemeClr val="tx1"/>
                          </a:solidFill>
                          <a:latin typeface="Century Gothic" pitchFamily="34" charset="0"/>
                        </a:rPr>
                        <a:t>…And so, with Angels and all the Saints we declare your glory, as with one voice we acclaim:</a:t>
                      </a:r>
                      <a:endParaRPr lang="en-NZ" sz="3200" dirty="0">
                        <a:solidFill>
                          <a:schemeClr val="tx1"/>
                        </a:solidFill>
                        <a:latin typeface="Century Gothic" pitchFamily="34" charset="0"/>
                      </a:endParaRPr>
                    </a:p>
                  </a:txBody>
                  <a:tcPr marL="91439" marR="91439" marT="45693" marB="45693"/>
                </a:tc>
                <a:extLst>
                  <a:ext uri="{0D108BD9-81ED-4DB2-BD59-A6C34878D82A}">
                    <a16:rowId xmlns:a16="http://schemas.microsoft.com/office/drawing/2014/main" val="10000"/>
                  </a:ext>
                </a:extLst>
              </a:tr>
            </a:tbl>
          </a:graphicData>
        </a:graphic>
      </p:graphicFrame>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373216"/>
            <a:ext cx="983247" cy="138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30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87431807"/>
              </p:ext>
            </p:extLst>
          </p:nvPr>
        </p:nvGraphicFramePr>
        <p:xfrm>
          <a:off x="107504" y="404664"/>
          <a:ext cx="9036496" cy="6126480"/>
        </p:xfrm>
        <a:graphic>
          <a:graphicData uri="http://schemas.openxmlformats.org/drawingml/2006/table">
            <a:tbl>
              <a:tblPr firstRow="1" bandRow="1">
                <a:tableStyleId>{5C22544A-7EE6-4342-B048-85BDC9FD1C3A}</a:tableStyleId>
              </a:tblPr>
              <a:tblGrid>
                <a:gridCol w="5585669">
                  <a:extLst>
                    <a:ext uri="{9D8B030D-6E8A-4147-A177-3AD203B41FA5}">
                      <a16:colId xmlns:a16="http://schemas.microsoft.com/office/drawing/2014/main" val="20000"/>
                    </a:ext>
                  </a:extLst>
                </a:gridCol>
                <a:gridCol w="3450827">
                  <a:extLst>
                    <a:ext uri="{9D8B030D-6E8A-4147-A177-3AD203B41FA5}">
                      <a16:colId xmlns:a16="http://schemas.microsoft.com/office/drawing/2014/main" val="20001"/>
                    </a:ext>
                  </a:extLst>
                </a:gridCol>
              </a:tblGrid>
              <a:tr h="370840">
                <a:tc>
                  <a:txBody>
                    <a:bodyPr/>
                    <a:lstStyle/>
                    <a:p>
                      <a:r>
                        <a:rPr lang="en-AU" sz="3600" b="1" dirty="0">
                          <a:solidFill>
                            <a:schemeClr val="tx1"/>
                          </a:solidFill>
                          <a:latin typeface="Century Gothic" pitchFamily="34" charset="0"/>
                          <a:cs typeface="Arial" pitchFamily="34" charset="0"/>
                        </a:rPr>
                        <a:t>He Tapu, he Tapu,          he Tapu </a:t>
                      </a:r>
                      <a:r>
                        <a:rPr lang="en-AU" sz="3600" b="1" dirty="0" err="1">
                          <a:solidFill>
                            <a:schemeClr val="tx1"/>
                          </a:solidFill>
                          <a:latin typeface="Century Gothic" pitchFamily="34" charset="0"/>
                          <a:cs typeface="Arial" pitchFamily="34" charset="0"/>
                        </a:rPr>
                        <a:t>te</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Ariki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te</a:t>
                      </a:r>
                      <a:r>
                        <a:rPr lang="en-AU" sz="3600" b="1" dirty="0">
                          <a:solidFill>
                            <a:schemeClr val="tx1"/>
                          </a:solidFill>
                          <a:latin typeface="Century Gothic" pitchFamily="34" charset="0"/>
                          <a:cs typeface="Arial" pitchFamily="34" charset="0"/>
                        </a:rPr>
                        <a:t> Atua o </a:t>
                      </a:r>
                      <a:r>
                        <a:rPr lang="en-AU" sz="3600" b="1" dirty="0" err="1">
                          <a:solidFill>
                            <a:schemeClr val="tx1"/>
                          </a:solidFill>
                          <a:latin typeface="Century Gothic" pitchFamily="34" charset="0"/>
                          <a:cs typeface="Arial" pitchFamily="34" charset="0"/>
                        </a:rPr>
                        <a:t>ngā</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taua</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Kī</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tonu</a:t>
                      </a:r>
                      <a:r>
                        <a:rPr lang="en-AU" sz="3600" b="1" dirty="0">
                          <a:solidFill>
                            <a:schemeClr val="tx1"/>
                          </a:solidFill>
                          <a:latin typeface="Century Gothic" pitchFamily="34" charset="0"/>
                          <a:cs typeface="Arial" pitchFamily="34" charset="0"/>
                        </a:rPr>
                        <a:t> te rangi </a:t>
                      </a:r>
                    </a:p>
                    <a:p>
                      <a:r>
                        <a:rPr lang="en-AU" sz="3600" b="1" dirty="0">
                          <a:solidFill>
                            <a:schemeClr val="tx1"/>
                          </a:solidFill>
                          <a:latin typeface="Century Gothic" pitchFamily="34" charset="0"/>
                          <a:cs typeface="Arial" pitchFamily="34" charset="0"/>
                        </a:rPr>
                        <a:t>me te </a:t>
                      </a:r>
                      <a:r>
                        <a:rPr lang="en-AU" sz="3600" b="1" dirty="0" err="1">
                          <a:solidFill>
                            <a:schemeClr val="tx1"/>
                          </a:solidFill>
                          <a:latin typeface="Century Gothic" pitchFamily="34" charset="0"/>
                          <a:cs typeface="Arial" pitchFamily="34" charset="0"/>
                        </a:rPr>
                        <a:t>whenua</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tōu</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korōria</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Hōhana</a:t>
                      </a:r>
                      <a:r>
                        <a:rPr lang="en-AU" sz="3600" b="1" dirty="0">
                          <a:solidFill>
                            <a:schemeClr val="tx1"/>
                          </a:solidFill>
                          <a:latin typeface="Century Gothic" pitchFamily="34" charset="0"/>
                          <a:cs typeface="Arial" pitchFamily="34" charset="0"/>
                        </a:rPr>
                        <a:t> i </a:t>
                      </a:r>
                      <a:r>
                        <a:rPr lang="en-AU" sz="3600" b="1" dirty="0" err="1">
                          <a:solidFill>
                            <a:schemeClr val="tx1"/>
                          </a:solidFill>
                          <a:latin typeface="Century Gothic" pitchFamily="34" charset="0"/>
                          <a:cs typeface="Arial" pitchFamily="34" charset="0"/>
                        </a:rPr>
                        <a:t>runga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rawa</a:t>
                      </a:r>
                      <a:r>
                        <a:rPr lang="en-AU" sz="3600" b="1" dirty="0">
                          <a:solidFill>
                            <a:schemeClr val="tx1"/>
                          </a:solidFill>
                          <a:latin typeface="Century Gothic" pitchFamily="34" charset="0"/>
                          <a:cs typeface="Arial" pitchFamily="34" charset="0"/>
                        </a:rPr>
                        <a:t>. </a:t>
                      </a:r>
                    </a:p>
                    <a:p>
                      <a:r>
                        <a:rPr lang="en-AU" sz="3600" b="1" dirty="0">
                          <a:solidFill>
                            <a:schemeClr val="tx1"/>
                          </a:solidFill>
                          <a:latin typeface="Century Gothic" pitchFamily="34" charset="0"/>
                          <a:cs typeface="Arial" pitchFamily="34" charset="0"/>
                        </a:rPr>
                        <a:t>Kia </a:t>
                      </a:r>
                      <a:r>
                        <a:rPr lang="en-AU" sz="3600" b="1" dirty="0" err="1">
                          <a:solidFill>
                            <a:schemeClr val="tx1"/>
                          </a:solidFill>
                          <a:latin typeface="Century Gothic" pitchFamily="34" charset="0"/>
                          <a:cs typeface="Arial" pitchFamily="34" charset="0"/>
                        </a:rPr>
                        <a:t>whakapaingia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ia</a:t>
                      </a:r>
                      <a:r>
                        <a:rPr lang="en-AU" sz="3600" b="1" dirty="0">
                          <a:solidFill>
                            <a:schemeClr val="tx1"/>
                          </a:solidFill>
                          <a:latin typeface="Century Gothic" pitchFamily="34" charset="0"/>
                          <a:cs typeface="Arial" pitchFamily="34" charset="0"/>
                        </a:rPr>
                        <a:t>,      e </a:t>
                      </a:r>
                      <a:r>
                        <a:rPr lang="en-AU" sz="3600" b="1" dirty="0" err="1">
                          <a:solidFill>
                            <a:schemeClr val="tx1"/>
                          </a:solidFill>
                          <a:latin typeface="Century Gothic" pitchFamily="34" charset="0"/>
                          <a:cs typeface="Arial" pitchFamily="34" charset="0"/>
                        </a:rPr>
                        <a:t>haere</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mai</a:t>
                      </a:r>
                      <a:r>
                        <a:rPr lang="en-AU" sz="3600" b="1" dirty="0">
                          <a:solidFill>
                            <a:schemeClr val="tx1"/>
                          </a:solidFill>
                          <a:latin typeface="Century Gothic" pitchFamily="34" charset="0"/>
                          <a:cs typeface="Arial" pitchFamily="34" charset="0"/>
                        </a:rPr>
                        <a:t> nei</a:t>
                      </a:r>
                      <a:r>
                        <a:rPr lang="en-AU" sz="3600" b="1" baseline="0" dirty="0">
                          <a:solidFill>
                            <a:schemeClr val="tx1"/>
                          </a:solidFill>
                          <a:latin typeface="Century Gothic" pitchFamily="34" charset="0"/>
                          <a:cs typeface="Arial" pitchFamily="34" charset="0"/>
                        </a:rPr>
                        <a:t> </a:t>
                      </a:r>
                      <a:r>
                        <a:rPr lang="en-AU" sz="3600" b="1" baseline="0"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runga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te </a:t>
                      </a:r>
                      <a:r>
                        <a:rPr lang="en-AU" sz="3600" b="1" dirty="0" err="1">
                          <a:solidFill>
                            <a:schemeClr val="tx1"/>
                          </a:solidFill>
                          <a:latin typeface="Century Gothic" pitchFamily="34" charset="0"/>
                          <a:cs typeface="Arial" pitchFamily="34" charset="0"/>
                        </a:rPr>
                        <a:t>ingoa</a:t>
                      </a:r>
                      <a:r>
                        <a:rPr lang="en-AU" sz="3600" b="1" baseline="0" dirty="0">
                          <a:solidFill>
                            <a:schemeClr val="tx1"/>
                          </a:solidFill>
                          <a:latin typeface="Century Gothic" pitchFamily="34" charset="0"/>
                          <a:cs typeface="Arial" pitchFamily="34" charset="0"/>
                        </a:rPr>
                        <a:t> </a:t>
                      </a:r>
                      <a:r>
                        <a:rPr lang="en-AU" sz="3600" b="1" dirty="0">
                          <a:solidFill>
                            <a:schemeClr val="tx1"/>
                          </a:solidFill>
                          <a:latin typeface="Century Gothic" pitchFamily="34" charset="0"/>
                          <a:cs typeface="Arial" pitchFamily="34" charset="0"/>
                        </a:rPr>
                        <a:t>o te </a:t>
                      </a:r>
                      <a:r>
                        <a:rPr lang="en-AU" sz="3600" b="1" dirty="0" err="1">
                          <a:solidFill>
                            <a:schemeClr val="tx1"/>
                          </a:solidFill>
                          <a:latin typeface="Century Gothic" pitchFamily="34" charset="0"/>
                          <a:cs typeface="Arial" pitchFamily="34" charset="0"/>
                        </a:rPr>
                        <a:t>Ariki</a:t>
                      </a:r>
                      <a:r>
                        <a:rPr lang="en-AU" sz="3600" b="1" dirty="0">
                          <a:solidFill>
                            <a:schemeClr val="tx1"/>
                          </a:solidFill>
                          <a:latin typeface="Century Gothic" pitchFamily="34" charset="0"/>
                          <a:cs typeface="Arial" pitchFamily="34" charset="0"/>
                        </a:rPr>
                        <a:t>. </a:t>
                      </a:r>
                    </a:p>
                    <a:p>
                      <a:r>
                        <a:rPr lang="en-AU" sz="3600" b="1" dirty="0" err="1">
                          <a:solidFill>
                            <a:schemeClr val="tx1"/>
                          </a:solidFill>
                          <a:latin typeface="Century Gothic" pitchFamily="34" charset="0"/>
                          <a:cs typeface="Arial" pitchFamily="34" charset="0"/>
                        </a:rPr>
                        <a:t>Hohana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i</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runga</a:t>
                      </a:r>
                      <a:r>
                        <a:rPr lang="en-AU" sz="3600" b="1" dirty="0">
                          <a:solidFill>
                            <a:schemeClr val="tx1"/>
                          </a:solidFill>
                          <a:latin typeface="Century Gothic" pitchFamily="34" charset="0"/>
                          <a:cs typeface="Arial" pitchFamily="34" charset="0"/>
                        </a:rPr>
                        <a:t> </a:t>
                      </a:r>
                      <a:r>
                        <a:rPr lang="en-AU" sz="3600" b="1" dirty="0" err="1">
                          <a:solidFill>
                            <a:schemeClr val="tx1"/>
                          </a:solidFill>
                          <a:latin typeface="Century Gothic" pitchFamily="34" charset="0"/>
                          <a:cs typeface="Arial" pitchFamily="34" charset="0"/>
                        </a:rPr>
                        <a:t>rawa</a:t>
                      </a:r>
                      <a:r>
                        <a:rPr lang="en-AU" sz="3600" b="1" dirty="0">
                          <a:solidFill>
                            <a:schemeClr val="tx1"/>
                          </a:solidFill>
                          <a:latin typeface="Century Gothic" pitchFamily="34" charset="0"/>
                          <a:cs typeface="Arial"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2800" dirty="0">
                          <a:solidFill>
                            <a:schemeClr val="tx1"/>
                          </a:solidFill>
                          <a:latin typeface="Century Gothic" pitchFamily="34" charset="0"/>
                        </a:rPr>
                        <a:t>Holy, Holy, Holy Lord God of hosts. </a:t>
                      </a:r>
                    </a:p>
                    <a:p>
                      <a:endParaRPr lang="en-NZ" sz="1000" dirty="0">
                        <a:solidFill>
                          <a:schemeClr val="tx1"/>
                        </a:solidFill>
                        <a:latin typeface="Century Gothic" pitchFamily="34" charset="0"/>
                      </a:endParaRPr>
                    </a:p>
                    <a:p>
                      <a:r>
                        <a:rPr lang="en-NZ" sz="2800" dirty="0">
                          <a:solidFill>
                            <a:schemeClr val="tx1"/>
                          </a:solidFill>
                          <a:latin typeface="Century Gothic" pitchFamily="34" charset="0"/>
                        </a:rPr>
                        <a:t>Heaven and earth are full of your glory. </a:t>
                      </a:r>
                    </a:p>
                    <a:p>
                      <a:r>
                        <a:rPr lang="en-NZ" sz="2800" dirty="0">
                          <a:solidFill>
                            <a:schemeClr val="tx1"/>
                          </a:solidFill>
                          <a:latin typeface="Century Gothic" pitchFamily="34" charset="0"/>
                        </a:rPr>
                        <a:t>Hosanna in the highest.</a:t>
                      </a:r>
                    </a:p>
                    <a:p>
                      <a:endParaRPr lang="en-NZ" sz="1000" dirty="0">
                        <a:solidFill>
                          <a:schemeClr val="tx1"/>
                        </a:solidFill>
                        <a:latin typeface="Century Gothic" pitchFamily="34" charset="0"/>
                      </a:endParaRPr>
                    </a:p>
                    <a:p>
                      <a:r>
                        <a:rPr lang="en-NZ" sz="2800" dirty="0">
                          <a:solidFill>
                            <a:schemeClr val="tx1"/>
                          </a:solidFill>
                          <a:latin typeface="Century Gothic" pitchFamily="34" charset="0"/>
                        </a:rPr>
                        <a:t>Blessed is he who comes in the name of the Lord. </a:t>
                      </a:r>
                    </a:p>
                    <a:p>
                      <a:pPr marL="0" marR="0" indent="0" algn="l" defTabSz="914400" rtl="0" eaLnBrk="1" fontAlgn="auto" latinLnBrk="0" hangingPunct="1">
                        <a:lnSpc>
                          <a:spcPct val="100000"/>
                        </a:lnSpc>
                        <a:spcBef>
                          <a:spcPts val="0"/>
                        </a:spcBef>
                        <a:spcAft>
                          <a:spcPts val="0"/>
                        </a:spcAft>
                        <a:buClrTx/>
                        <a:buSzTx/>
                        <a:buFontTx/>
                        <a:buNone/>
                        <a:tabLst/>
                        <a:defRPr/>
                      </a:pPr>
                      <a:r>
                        <a:rPr lang="en-NZ" sz="2800" dirty="0">
                          <a:solidFill>
                            <a:schemeClr val="tx1"/>
                          </a:solidFill>
                          <a:latin typeface="Century Gothic" pitchFamily="34" charset="0"/>
                        </a:rPr>
                        <a:t>Hosanna in the highest.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107504" y="40943"/>
            <a:ext cx="8733656" cy="332656"/>
          </a:xfrm>
        </p:spPr>
        <p:txBody>
          <a:bodyPr/>
          <a:lstStyle/>
          <a:p>
            <a:pPr algn="l"/>
            <a:r>
              <a:rPr lang="en-NZ" sz="1600" b="1" dirty="0">
                <a:solidFill>
                  <a:schemeClr val="tx1"/>
                </a:solidFill>
                <a:latin typeface="Century Gothic" pitchFamily="34" charset="0"/>
              </a:rPr>
              <a:t>    </a:t>
            </a:r>
            <a:r>
              <a:rPr lang="en-NZ" sz="1600" dirty="0">
                <a:solidFill>
                  <a:schemeClr val="tx1"/>
                </a:solidFill>
                <a:latin typeface="Century Gothic" pitchFamily="34" charset="0"/>
              </a:rPr>
              <a:t>He </a:t>
            </a:r>
            <a:r>
              <a:rPr lang="en-NZ" sz="1600" dirty="0" err="1">
                <a:solidFill>
                  <a:schemeClr val="tx1"/>
                </a:solidFill>
                <a:latin typeface="Century Gothic" pitchFamily="34" charset="0"/>
              </a:rPr>
              <a:t>Tapu</a:t>
            </a:r>
            <a:r>
              <a:rPr lang="en-NZ" sz="1600" dirty="0">
                <a:solidFill>
                  <a:schemeClr val="tx1"/>
                </a:solidFill>
                <a:latin typeface="Century Gothic" pitchFamily="34" charset="0"/>
              </a:rPr>
              <a:t>,  He </a:t>
            </a:r>
            <a:r>
              <a:rPr lang="en-NZ" sz="1600" dirty="0" err="1">
                <a:solidFill>
                  <a:schemeClr val="tx1"/>
                </a:solidFill>
                <a:latin typeface="Century Gothic" pitchFamily="34" charset="0"/>
              </a:rPr>
              <a:t>Tapu</a:t>
            </a:r>
            <a:r>
              <a:rPr lang="en-NZ" sz="1600" dirty="0">
                <a:solidFill>
                  <a:schemeClr val="tx1"/>
                </a:solidFill>
                <a:latin typeface="Century Gothic" pitchFamily="34" charset="0"/>
              </a:rPr>
              <a:t>                    	    		 Holy, Holy</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467350"/>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79512" y="474663"/>
            <a:ext cx="6192688" cy="346075"/>
          </a:xfrm>
        </p:spPr>
        <p:txBody>
          <a:bodyPr lIns="90000" tIns="46800" rIns="90000" bIns="46800"/>
          <a:lstStyle/>
          <a:p>
            <a:pPr algn="l" eaLnBrk="1" hangingPunct="1"/>
            <a:r>
              <a:rPr lang="en-NZ" sz="2000" dirty="0">
                <a:solidFill>
                  <a:schemeClr val="tx1"/>
                </a:solidFill>
                <a:latin typeface="Century Gothic" pitchFamily="34" charset="0"/>
              </a:rPr>
              <a:t>Eucharistic Prayer  2 </a:t>
            </a:r>
            <a:r>
              <a:rPr lang="en-NZ" sz="900" dirty="0">
                <a:solidFill>
                  <a:schemeClr val="tx1"/>
                </a:solidFill>
                <a:latin typeface="Century Gothic" pitchFamily="34" charset="0"/>
              </a:rPr>
              <a:t> </a:t>
            </a:r>
            <a:endParaRPr lang="en-GB" sz="900" dirty="0">
              <a:solidFill>
                <a:schemeClr val="tx1"/>
              </a:solidFill>
              <a:latin typeface="Century Gothic" pitchFamily="34" charset="0"/>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5652" name="Group 20"/>
          <p:cNvGraphicFramePr>
            <a:graphicFrameLocks noGrp="1"/>
          </p:cNvGraphicFramePr>
          <p:nvPr>
            <p:extLst>
              <p:ext uri="{D42A27DB-BD31-4B8C-83A1-F6EECF244321}">
                <p14:modId xmlns:p14="http://schemas.microsoft.com/office/powerpoint/2010/main" val="2733084062"/>
              </p:ext>
            </p:extLst>
          </p:nvPr>
        </p:nvGraphicFramePr>
        <p:xfrm>
          <a:off x="241821" y="1585764"/>
          <a:ext cx="8362627" cy="3384550"/>
        </p:xfrm>
        <a:graphic>
          <a:graphicData uri="http://schemas.openxmlformats.org/drawingml/2006/table">
            <a:tbl>
              <a:tblPr/>
              <a:tblGrid>
                <a:gridCol w="5626100">
                  <a:extLst>
                    <a:ext uri="{9D8B030D-6E8A-4147-A177-3AD203B41FA5}">
                      <a16:colId xmlns:a16="http://schemas.microsoft.com/office/drawing/2014/main" val="20000"/>
                    </a:ext>
                  </a:extLst>
                </a:gridCol>
                <a:gridCol w="2736527">
                  <a:extLst>
                    <a:ext uri="{9D8B030D-6E8A-4147-A177-3AD203B41FA5}">
                      <a16:colId xmlns:a16="http://schemas.microsoft.com/office/drawing/2014/main" val="20001"/>
                    </a:ext>
                  </a:extLst>
                </a:gridCol>
              </a:tblGrid>
              <a:tr h="3384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Ko koe te tino Tapu,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e te Ariki,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te mātāpuna o ngā mea tapu katoa...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000" b="0" i="0" u="none" strike="noStrike" cap="none" normalizeH="0" baseline="0" dirty="0">
                          <a:ln>
                            <a:noFill/>
                          </a:ln>
                          <a:solidFill>
                            <a:schemeClr val="tx1"/>
                          </a:solidFill>
                          <a:effectLst/>
                          <a:latin typeface="Century Gothic" pitchFamily="34" charset="0"/>
                        </a:rPr>
                        <a:t> </a:t>
                      </a:r>
                      <a:endParaRPr kumimoji="0" lang="en-GB" sz="3000" b="0" i="0" u="none" strike="noStrike" cap="none" normalizeH="0" baseline="0" dirty="0">
                        <a:ln>
                          <a:noFill/>
                        </a:ln>
                        <a:solidFill>
                          <a:schemeClr val="tx1"/>
                        </a:solidFill>
                        <a:effectLst/>
                        <a:latin typeface="Century Gothic" pitchFamily="34" charset="0"/>
                      </a:endParaRPr>
                    </a:p>
                  </a:txBody>
                  <a:tcPr marL="18000" marR="18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You are indeed Holy,  O Lord,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fount of all holiness…</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251520" y="1249015"/>
            <a:ext cx="630301" cy="307777"/>
          </a:xfrm>
          <a:prstGeom prst="rect">
            <a:avLst/>
          </a:prstGeom>
        </p:spPr>
        <p:txBody>
          <a:bodyPr wrap="none">
            <a:spAutoFit/>
          </a:bodyPr>
          <a:lstStyle/>
          <a:p>
            <a:r>
              <a:rPr lang="en-NZ" sz="1400" b="1" dirty="0" err="1">
                <a:latin typeface="Century Gothic" pitchFamily="34" charset="0"/>
              </a:rPr>
              <a:t>Pirihi</a:t>
            </a:r>
            <a:r>
              <a:rPr lang="en-NZ" sz="1400" b="1" dirty="0">
                <a:latin typeface="Century Gothic" pitchFamily="34" charset="0"/>
              </a:rPr>
              <a:t> </a:t>
            </a:r>
            <a:endParaRPr lang="en-NZ" dirty="0">
              <a:latin typeface="Century Gothic"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166940"/>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539552" y="301625"/>
            <a:ext cx="7186365" cy="947390"/>
          </a:xfrm>
        </p:spPr>
        <p:txBody>
          <a:bodyPr lIns="90000" tIns="46800" rIns="90000" bIns="46800"/>
          <a:lstStyle/>
          <a:p>
            <a:pPr algn="l" eaLnBrk="1" hangingPunct="1"/>
            <a:r>
              <a:rPr lang="en-NZ" sz="2000" dirty="0">
                <a:solidFill>
                  <a:schemeClr val="tx1"/>
                </a:solidFill>
                <a:latin typeface="Century Gothic" pitchFamily="34" charset="0"/>
              </a:rPr>
              <a:t>The Eucharistic Acclamation   1.</a:t>
            </a:r>
            <a:br>
              <a:rPr lang="en-NZ" sz="3200" dirty="0">
                <a:solidFill>
                  <a:schemeClr val="tx1"/>
                </a:solidFill>
              </a:rPr>
            </a:br>
            <a:r>
              <a:rPr lang="en-NZ" sz="3200" dirty="0">
                <a:solidFill>
                  <a:schemeClr val="tx1"/>
                </a:solidFill>
                <a:latin typeface="Century Gothic" pitchFamily="34" charset="0"/>
              </a:rPr>
              <a:t>       </a:t>
            </a:r>
            <a:r>
              <a:rPr lang="en-NZ" sz="3200" b="1" i="1" dirty="0">
                <a:solidFill>
                  <a:schemeClr val="tx1"/>
                </a:solidFill>
              </a:rPr>
              <a:t>         </a:t>
            </a:r>
            <a:endParaRPr lang="en-GB" sz="1400" b="1" i="1" dirty="0">
              <a:solidFill>
                <a:schemeClr val="tx1"/>
              </a:solidFill>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409687" y="692696"/>
            <a:ext cx="644728" cy="461665"/>
          </a:xfrm>
          <a:prstGeom prst="rect">
            <a:avLst/>
          </a:prstGeom>
        </p:spPr>
        <p:txBody>
          <a:bodyPr wrap="none">
            <a:spAutoFit/>
          </a:bodyPr>
          <a:lstStyle/>
          <a:p>
            <a:r>
              <a:rPr lang="en-NZ" sz="1400" b="1" dirty="0" err="1">
                <a:latin typeface="Century Gothic" pitchFamily="34" charset="0"/>
              </a:rPr>
              <a:t>Pirihi</a:t>
            </a:r>
            <a:r>
              <a:rPr lang="en-NZ" b="1" dirty="0">
                <a:latin typeface="Arial"/>
              </a:rPr>
              <a:t> </a:t>
            </a:r>
            <a:endParaRPr lang="en-NZ" sz="2400" dirty="0"/>
          </a:p>
        </p:txBody>
      </p:sp>
      <p:graphicFrame>
        <p:nvGraphicFramePr>
          <p:cNvPr id="6" name="Group 66"/>
          <p:cNvGraphicFramePr>
            <a:graphicFrameLocks noGrp="1"/>
          </p:cNvGraphicFramePr>
          <p:nvPr>
            <p:extLst>
              <p:ext uri="{D42A27DB-BD31-4B8C-83A1-F6EECF244321}">
                <p14:modId xmlns:p14="http://schemas.microsoft.com/office/powerpoint/2010/main" val="1217746444"/>
              </p:ext>
            </p:extLst>
          </p:nvPr>
        </p:nvGraphicFramePr>
        <p:xfrm>
          <a:off x="396653" y="1119089"/>
          <a:ext cx="8750175" cy="1069012"/>
        </p:xfrm>
        <a:graphic>
          <a:graphicData uri="http://schemas.openxmlformats.org/drawingml/2006/table">
            <a:tbl>
              <a:tblPr/>
              <a:tblGrid>
                <a:gridCol w="5543499">
                  <a:extLst>
                    <a:ext uri="{9D8B030D-6E8A-4147-A177-3AD203B41FA5}">
                      <a16:colId xmlns:a16="http://schemas.microsoft.com/office/drawing/2014/main" val="20000"/>
                    </a:ext>
                  </a:extLst>
                </a:gridCol>
                <a:gridCol w="3206676">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Te </a:t>
                      </a:r>
                      <a:r>
                        <a:rPr kumimoji="0" lang="en-NZ" sz="3200" b="0" i="0" u="none" strike="noStrike" cap="none" normalizeH="0" baseline="0" dirty="0" err="1">
                          <a:ln>
                            <a:noFill/>
                          </a:ln>
                          <a:solidFill>
                            <a:schemeClr val="tx1"/>
                          </a:solidFill>
                          <a:effectLst/>
                          <a:latin typeface="Century Gothic" pitchFamily="34" charset="0"/>
                        </a:rPr>
                        <a:t>kaupapa</a:t>
                      </a:r>
                      <a:r>
                        <a:rPr kumimoji="0" lang="en-NZ" sz="3200" b="0" i="0" u="none" strike="noStrike" cap="none" normalizeH="0" baseline="0" dirty="0">
                          <a:ln>
                            <a:noFill/>
                          </a:ln>
                          <a:solidFill>
                            <a:schemeClr val="tx1"/>
                          </a:solidFill>
                          <a:effectLst/>
                          <a:latin typeface="Century Gothic" pitchFamily="34" charset="0"/>
                        </a:rPr>
                        <a:t> </a:t>
                      </a:r>
                      <a:r>
                        <a:rPr kumimoji="0" lang="en-NZ" sz="3200" b="0" i="0" u="none" strike="noStrike" cap="none" normalizeH="0" baseline="0" dirty="0" err="1">
                          <a:ln>
                            <a:noFill/>
                          </a:ln>
                          <a:solidFill>
                            <a:schemeClr val="tx1"/>
                          </a:solidFill>
                          <a:effectLst/>
                          <a:latin typeface="Century Gothic" pitchFamily="34" charset="0"/>
                        </a:rPr>
                        <a:t>huna</a:t>
                      </a:r>
                      <a:r>
                        <a:rPr kumimoji="0" lang="en-NZ" sz="3200" b="0" i="0" u="none" strike="noStrike" cap="none" normalizeH="0" baseline="0" dirty="0">
                          <a:ln>
                            <a:noFill/>
                          </a:ln>
                          <a:solidFill>
                            <a:schemeClr val="tx1"/>
                          </a:solidFill>
                          <a:effectLst/>
                          <a:latin typeface="Century Gothic" pitchFamily="34" charset="0"/>
                        </a:rPr>
                        <a:t> o </a:t>
                      </a:r>
                      <a:r>
                        <a:rPr kumimoji="0" lang="en-NZ" sz="3200" b="0" i="0" u="none" strike="noStrike" cap="none" normalizeH="0" baseline="0" dirty="0" err="1">
                          <a:ln>
                            <a:noFill/>
                          </a:ln>
                          <a:solidFill>
                            <a:schemeClr val="tx1"/>
                          </a:solidFill>
                          <a:effectLst/>
                          <a:latin typeface="Century Gothic" pitchFamily="34" charset="0"/>
                        </a:rPr>
                        <a:t>te</a:t>
                      </a:r>
                      <a:r>
                        <a:rPr kumimoji="0" lang="en-NZ" sz="3200" b="0" i="0" u="none" strike="noStrike" cap="none" normalizeH="0" baseline="0" dirty="0">
                          <a:ln>
                            <a:noFill/>
                          </a:ln>
                          <a:solidFill>
                            <a:schemeClr val="tx1"/>
                          </a:solidFill>
                          <a:effectLst/>
                          <a:latin typeface="Century Gothic" pitchFamily="34" charset="0"/>
                        </a:rPr>
                        <a:t> </a:t>
                      </a:r>
                      <a:r>
                        <a:rPr kumimoji="0" lang="en-NZ" sz="3200" b="0" i="0" u="none" strike="noStrike" cap="none" normalizeH="0" baseline="0" dirty="0" err="1">
                          <a:ln>
                            <a:noFill/>
                          </a:ln>
                          <a:solidFill>
                            <a:schemeClr val="tx1"/>
                          </a:solidFill>
                          <a:effectLst/>
                          <a:latin typeface="Century Gothic" pitchFamily="34" charset="0"/>
                        </a:rPr>
                        <a:t>whakapono</a:t>
                      </a:r>
                      <a:endParaRPr kumimoji="0" lang="en-GB" sz="32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mystery of faith</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3904026839"/>
              </p:ext>
            </p:extLst>
          </p:nvPr>
        </p:nvGraphicFramePr>
        <p:xfrm>
          <a:off x="409687" y="2564904"/>
          <a:ext cx="8641780" cy="3632642"/>
        </p:xfrm>
        <a:graphic>
          <a:graphicData uri="http://schemas.openxmlformats.org/drawingml/2006/table">
            <a:tbl>
              <a:tblPr/>
              <a:tblGrid>
                <a:gridCol w="5592203">
                  <a:extLst>
                    <a:ext uri="{9D8B030D-6E8A-4147-A177-3AD203B41FA5}">
                      <a16:colId xmlns:a16="http://schemas.microsoft.com/office/drawing/2014/main" val="20000"/>
                    </a:ext>
                  </a:extLst>
                </a:gridCol>
                <a:gridCol w="3049577">
                  <a:extLst>
                    <a:ext uri="{9D8B030D-6E8A-4147-A177-3AD203B41FA5}">
                      <a16:colId xmlns:a16="http://schemas.microsoft.com/office/drawing/2014/main" val="20001"/>
                    </a:ext>
                  </a:extLst>
                </a:gridCol>
              </a:tblGrid>
              <a:tr h="3493033">
                <a:tc>
                  <a:txBody>
                    <a:bodyPr/>
                    <a:lstStyle/>
                    <a:p>
                      <a:pPr>
                        <a:spcBef>
                          <a:spcPts val="600"/>
                        </a:spcBef>
                      </a:pPr>
                      <a:r>
                        <a:rPr lang="fi-FI" sz="3600" b="1" dirty="0">
                          <a:solidFill>
                            <a:schemeClr val="tx1"/>
                          </a:solidFill>
                          <a:latin typeface="Century Gothic" pitchFamily="34" charset="0"/>
                        </a:rPr>
                        <a:t>Ka pānui</a:t>
                      </a:r>
                      <a:r>
                        <a:rPr lang="fi-FI" sz="3600" b="1" baseline="0" dirty="0">
                          <a:solidFill>
                            <a:schemeClr val="tx1"/>
                          </a:solidFill>
                          <a:latin typeface="Century Gothic" pitchFamily="34" charset="0"/>
                        </a:rPr>
                        <a:t> mātou i tōu Matenga, e te Ariki, </a:t>
                      </a:r>
                    </a:p>
                    <a:p>
                      <a:pPr>
                        <a:spcBef>
                          <a:spcPts val="600"/>
                        </a:spcBef>
                      </a:pPr>
                      <a:r>
                        <a:rPr lang="fi-FI" sz="3600" b="1" baseline="0" dirty="0">
                          <a:solidFill>
                            <a:schemeClr val="tx1"/>
                          </a:solidFill>
                          <a:latin typeface="Century Gothic" pitchFamily="34" charset="0"/>
                        </a:rPr>
                        <a:t>ā, ka whakapuakina </a:t>
                      </a:r>
                    </a:p>
                    <a:p>
                      <a:pPr>
                        <a:spcBef>
                          <a:spcPts val="600"/>
                        </a:spcBef>
                      </a:pPr>
                      <a:r>
                        <a:rPr lang="fi-FI" sz="3600" b="1" baseline="0" dirty="0">
                          <a:solidFill>
                            <a:schemeClr val="tx1"/>
                          </a:solidFill>
                          <a:latin typeface="Century Gothic" pitchFamily="34" charset="0"/>
                        </a:rPr>
                        <a:t>tōu Aranga ake, </a:t>
                      </a:r>
                    </a:p>
                    <a:p>
                      <a:pPr>
                        <a:spcBef>
                          <a:spcPts val="600"/>
                        </a:spcBef>
                      </a:pPr>
                      <a:r>
                        <a:rPr lang="fi-FI" sz="3600" b="1" baseline="0" dirty="0">
                          <a:solidFill>
                            <a:schemeClr val="tx1"/>
                          </a:solidFill>
                          <a:latin typeface="Century Gothic" pitchFamily="34" charset="0"/>
                        </a:rPr>
                        <a:t>tae noa ki tōu </a:t>
                      </a:r>
                    </a:p>
                    <a:p>
                      <a:pPr>
                        <a:spcBef>
                          <a:spcPts val="600"/>
                        </a:spcBef>
                      </a:pPr>
                      <a:r>
                        <a:rPr lang="fi-FI" sz="3600" b="1" baseline="0" dirty="0">
                          <a:solidFill>
                            <a:schemeClr val="tx1"/>
                          </a:solidFill>
                          <a:latin typeface="Century Gothic" pitchFamily="34" charset="0"/>
                        </a:rPr>
                        <a:t>hokinga mai. </a:t>
                      </a:r>
                      <a:endParaRPr lang="fi-FI" sz="3600" b="1" dirty="0">
                        <a:solidFill>
                          <a:schemeClr val="tx1"/>
                        </a:solidFill>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We proclaim your Death,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O Lord, and profess your Resurrection until you come again.</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511693" y="2202049"/>
            <a:ext cx="460382" cy="338554"/>
          </a:xfrm>
          <a:prstGeom prst="rect">
            <a:avLst/>
          </a:prstGeom>
        </p:spPr>
        <p:txBody>
          <a:bodyPr wrap="none">
            <a:spAutoFit/>
          </a:bodyPr>
          <a:lstStyle/>
          <a:p>
            <a:pPr lvl="0" eaLnBrk="0" hangingPunct="0">
              <a:spcBef>
                <a:spcPct val="20000"/>
              </a:spcBef>
              <a:defRPr/>
            </a:pPr>
            <a:r>
              <a:rPr lang="en-NZ" sz="1600" b="1" dirty="0" err="1">
                <a:latin typeface="Arial" charset="0"/>
                <a:cs typeface="+mn-cs"/>
              </a:rPr>
              <a:t>Iwi</a:t>
            </a:r>
            <a:endParaRPr lang="en-NZ" sz="1600" b="1" dirty="0">
              <a:latin typeface="Arial" charset="0"/>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837" y="5462910"/>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97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79511" y="474663"/>
            <a:ext cx="8154863" cy="346075"/>
          </a:xfrm>
        </p:spPr>
        <p:txBody>
          <a:bodyPr lIns="90000" tIns="46800" rIns="90000" bIns="46800"/>
          <a:lstStyle/>
          <a:p>
            <a:pPr algn="l" eaLnBrk="1" hangingPunct="1"/>
            <a:r>
              <a:rPr lang="en-NZ" sz="2000" dirty="0">
                <a:solidFill>
                  <a:schemeClr val="tx1"/>
                </a:solidFill>
                <a:latin typeface="Century Gothic" pitchFamily="34" charset="0"/>
              </a:rPr>
              <a:t>Eucharistic Prayer 2 </a:t>
            </a:r>
            <a:r>
              <a:rPr lang="en-NZ" sz="1600" dirty="0">
                <a:solidFill>
                  <a:schemeClr val="tx1"/>
                </a:solidFill>
                <a:latin typeface="Century Gothic" pitchFamily="34" charset="0"/>
              </a:rPr>
              <a:t>continues…</a:t>
            </a:r>
            <a:r>
              <a:rPr lang="en-NZ" sz="2400" dirty="0">
                <a:solidFill>
                  <a:schemeClr val="tx1"/>
                </a:solidFill>
                <a:latin typeface="Century Gothic" pitchFamily="34" charset="0"/>
              </a:rPr>
              <a:t>  </a:t>
            </a:r>
            <a:r>
              <a:rPr lang="en-NZ" sz="1000" dirty="0">
                <a:solidFill>
                  <a:schemeClr val="tx1"/>
                </a:solidFill>
                <a:latin typeface="Century Gothic" pitchFamily="34" charset="0"/>
              </a:rPr>
              <a:t> </a:t>
            </a:r>
            <a:endParaRPr lang="en-GB" sz="1000" dirty="0">
              <a:solidFill>
                <a:schemeClr val="tx1"/>
              </a:solidFill>
              <a:latin typeface="Century Gothic" pitchFamily="34" charset="0"/>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5652" name="Group 20"/>
          <p:cNvGraphicFramePr>
            <a:graphicFrameLocks noGrp="1"/>
          </p:cNvGraphicFramePr>
          <p:nvPr>
            <p:extLst>
              <p:ext uri="{D42A27DB-BD31-4B8C-83A1-F6EECF244321}">
                <p14:modId xmlns:p14="http://schemas.microsoft.com/office/powerpoint/2010/main" val="2010988710"/>
              </p:ext>
            </p:extLst>
          </p:nvPr>
        </p:nvGraphicFramePr>
        <p:xfrm>
          <a:off x="236142" y="1700634"/>
          <a:ext cx="8286824" cy="3384550"/>
        </p:xfrm>
        <a:graphic>
          <a:graphicData uri="http://schemas.openxmlformats.org/drawingml/2006/table">
            <a:tbl>
              <a:tblPr/>
              <a:tblGrid>
                <a:gridCol w="5242503">
                  <a:extLst>
                    <a:ext uri="{9D8B030D-6E8A-4147-A177-3AD203B41FA5}">
                      <a16:colId xmlns:a16="http://schemas.microsoft.com/office/drawing/2014/main" val="20000"/>
                    </a:ext>
                  </a:extLst>
                </a:gridCol>
                <a:gridCol w="3044321">
                  <a:extLst>
                    <a:ext uri="{9D8B030D-6E8A-4147-A177-3AD203B41FA5}">
                      <a16:colId xmlns:a16="http://schemas.microsoft.com/office/drawing/2014/main" val="20001"/>
                    </a:ext>
                  </a:extLst>
                </a:gridCol>
              </a:tblGrid>
              <a:tr h="3384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Nō reira, i a mātou e maumahara...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000" b="0" i="0" u="none" strike="noStrike" cap="none" normalizeH="0" baseline="0" dirty="0">
                          <a:ln>
                            <a:noFill/>
                          </a:ln>
                          <a:solidFill>
                            <a:schemeClr val="tx1"/>
                          </a:solidFill>
                          <a:effectLst/>
                          <a:latin typeface="Century Gothic" pitchFamily="34" charset="0"/>
                        </a:rPr>
                        <a:t>   </a:t>
                      </a:r>
                    </a:p>
                  </a:txBody>
                  <a:tcPr marL="18000" marR="18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Therefore as we celebrate the memorial of his Death and…</a:t>
                      </a:r>
                      <a:endParaRPr kumimoji="0" lang="en-GB" sz="3200" b="0" i="0" u="none" strike="noStrike" cap="none" normalizeH="0" baseline="0" dirty="0">
                        <a:ln>
                          <a:noFill/>
                        </a:ln>
                        <a:solidFill>
                          <a:schemeClr val="tx1"/>
                        </a:solidFill>
                        <a:effectLst/>
                        <a:latin typeface="Century Gothic" pitchFamily="34" charset="0"/>
                      </a:endParaRPr>
                    </a:p>
                  </a:txBody>
                  <a:tcPr marL="18000" marR="18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251520" y="1127919"/>
            <a:ext cx="694421" cy="461665"/>
          </a:xfrm>
          <a:prstGeom prst="rect">
            <a:avLst/>
          </a:prstGeom>
        </p:spPr>
        <p:txBody>
          <a:bodyPr wrap="none">
            <a:spAutoFit/>
          </a:bodyPr>
          <a:lstStyle/>
          <a:p>
            <a:r>
              <a:rPr lang="en-NZ" b="1" dirty="0" err="1">
                <a:latin typeface="Century Gothic" pitchFamily="34" charset="0"/>
              </a:rPr>
              <a:t>Pirihi</a:t>
            </a:r>
            <a:endParaRPr lang="en-NZ" sz="2400" dirty="0">
              <a:latin typeface="Century Gothic"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890" y="5085184"/>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725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1619672" y="0"/>
            <a:ext cx="5192713" cy="346075"/>
          </a:xfrm>
        </p:spPr>
        <p:txBody>
          <a:bodyPr lIns="90000" tIns="46800" rIns="90000" bIns="46800"/>
          <a:lstStyle/>
          <a:p>
            <a:pPr algn="l" eaLnBrk="1" hangingPunct="1"/>
            <a:r>
              <a:rPr lang="en-NZ" sz="1600" b="1" i="1" dirty="0">
                <a:solidFill>
                  <a:schemeClr val="tx1"/>
                </a:solidFill>
              </a:rPr>
              <a:t>Doxology  -  THE GREAT AMEN</a:t>
            </a:r>
            <a:endParaRPr lang="en-GB" sz="1600" b="1" i="1" dirty="0">
              <a:solidFill>
                <a:schemeClr val="tx1"/>
              </a:solidFill>
            </a:endParaRPr>
          </a:p>
        </p:txBody>
      </p:sp>
      <p:sp>
        <p:nvSpPr>
          <p:cNvPr id="7373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7697" name="Group 17"/>
          <p:cNvGraphicFramePr>
            <a:graphicFrameLocks noGrp="1"/>
          </p:cNvGraphicFramePr>
          <p:nvPr>
            <p:extLst>
              <p:ext uri="{D42A27DB-BD31-4B8C-83A1-F6EECF244321}">
                <p14:modId xmlns:p14="http://schemas.microsoft.com/office/powerpoint/2010/main" val="2538558307"/>
              </p:ext>
            </p:extLst>
          </p:nvPr>
        </p:nvGraphicFramePr>
        <p:xfrm>
          <a:off x="250825" y="332657"/>
          <a:ext cx="8893175" cy="7551386"/>
        </p:xfrm>
        <a:graphic>
          <a:graphicData uri="http://schemas.openxmlformats.org/drawingml/2006/table">
            <a:tbl>
              <a:tblPr/>
              <a:tblGrid>
                <a:gridCol w="5401295">
                  <a:extLst>
                    <a:ext uri="{9D8B030D-6E8A-4147-A177-3AD203B41FA5}">
                      <a16:colId xmlns:a16="http://schemas.microsoft.com/office/drawing/2014/main" val="20000"/>
                    </a:ext>
                  </a:extLst>
                </a:gridCol>
                <a:gridCol w="3491880">
                  <a:extLst>
                    <a:ext uri="{9D8B030D-6E8A-4147-A177-3AD203B41FA5}">
                      <a16:colId xmlns:a16="http://schemas.microsoft.com/office/drawing/2014/main" val="20001"/>
                    </a:ext>
                  </a:extLst>
                </a:gridCol>
              </a:tblGrid>
              <a:tr h="4973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err="1">
                          <a:ln>
                            <a:noFill/>
                          </a:ln>
                          <a:solidFill>
                            <a:schemeClr val="tx1"/>
                          </a:solidFill>
                          <a:effectLst/>
                          <a:latin typeface="Century Gothic" pitchFamily="34" charset="0"/>
                        </a:rPr>
                        <a:t>Pirihi</a:t>
                      </a:r>
                      <a:r>
                        <a:rPr kumimoji="0" lang="en-GB" sz="1800" b="1" i="1"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a:t>
                      </a:r>
                      <a:r>
                        <a:rPr kumimoji="0" lang="en-GB" sz="3200" b="0" i="0" u="none" strike="noStrike" cap="none" normalizeH="0" baseline="0" dirty="0" err="1">
                          <a:ln>
                            <a:noFill/>
                          </a:ln>
                          <a:solidFill>
                            <a:schemeClr val="tx1"/>
                          </a:solidFill>
                          <a:effectLst/>
                          <a:latin typeface="Century Gothic" pitchFamily="34" charset="0"/>
                        </a:rPr>
                        <a:t>ka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whakakorōria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koe</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mā</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tāu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Tamaiti</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err="1">
                          <a:ln>
                            <a:noFill/>
                          </a:ln>
                          <a:solidFill>
                            <a:schemeClr val="tx1"/>
                          </a:solidFill>
                          <a:effectLst/>
                          <a:latin typeface="Century Gothic" pitchFamily="34" charset="0"/>
                        </a:rPr>
                        <a:t>mā</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Hēhu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Karaiti</a:t>
                      </a:r>
                      <a:r>
                        <a:rPr kumimoji="0" lang="en-GB" sz="3200" b="0"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err="1">
                          <a:ln>
                            <a:noFill/>
                          </a:ln>
                          <a:solidFill>
                            <a:schemeClr val="tx1"/>
                          </a:solidFill>
                          <a:effectLst/>
                          <a:latin typeface="Century Gothic" pitchFamily="34" charset="0"/>
                        </a:rPr>
                        <a:t>Hei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kei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ia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kei</a:t>
                      </a:r>
                      <a:r>
                        <a:rPr kumimoji="0" lang="en-GB" sz="3200" b="0" i="0" u="none" strike="noStrike" cap="none" normalizeH="0" baseline="0" dirty="0">
                          <a:ln>
                            <a:noFill/>
                          </a:ln>
                          <a:solidFill>
                            <a:schemeClr val="tx1"/>
                          </a:solidFill>
                          <a:effectLst/>
                          <a:latin typeface="Century Gothic" pitchFamily="34" charset="0"/>
                        </a:rPr>
                        <a:t> ā </a:t>
                      </a:r>
                      <a:r>
                        <a:rPr kumimoji="0" lang="en-GB" sz="3200" b="0" i="0" u="none" strike="noStrike" cap="none" normalizeH="0" baseline="0" dirty="0" err="1">
                          <a:ln>
                            <a:noFill/>
                          </a:ln>
                          <a:solidFill>
                            <a:schemeClr val="tx1"/>
                          </a:solidFill>
                          <a:effectLst/>
                          <a:latin typeface="Century Gothic" pitchFamily="34" charset="0"/>
                        </a:rPr>
                        <a:t>koe</a:t>
                      </a:r>
                      <a:r>
                        <a:rPr kumimoji="0" lang="en-GB" sz="3200" b="0" i="0" u="none" strike="noStrike" cap="none" normalizeH="0" baseline="0" dirty="0">
                          <a:ln>
                            <a:noFill/>
                          </a:ln>
                          <a:solidFill>
                            <a:schemeClr val="tx1"/>
                          </a:solidFill>
                          <a:effectLst/>
                          <a:latin typeface="Century Gothic" pitchFamily="34" charset="0"/>
                        </a:rPr>
                        <a:t>, e te </a:t>
                      </a:r>
                      <a:r>
                        <a:rPr kumimoji="0" lang="en-GB" sz="3200" b="0" i="0" u="none" strike="noStrike" cap="none" normalizeH="0" baseline="0" dirty="0" err="1">
                          <a:ln>
                            <a:noFill/>
                          </a:ln>
                          <a:solidFill>
                            <a:schemeClr val="tx1"/>
                          </a:solidFill>
                          <a:effectLst/>
                          <a:latin typeface="Century Gothic" pitchFamily="34" charset="0"/>
                        </a:rPr>
                        <a:t>Atua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Matua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kaha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rawa</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err="1">
                          <a:ln>
                            <a:noFill/>
                          </a:ln>
                          <a:solidFill>
                            <a:schemeClr val="tx1"/>
                          </a:solidFill>
                          <a:effectLst/>
                          <a:latin typeface="Century Gothic" pitchFamily="34" charset="0"/>
                        </a:rPr>
                        <a:t>kotahi</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tonu</a:t>
                      </a:r>
                      <a:r>
                        <a:rPr kumimoji="0" lang="en-GB" sz="3200" b="0" i="0" u="none" strike="noStrike" cap="none" normalizeH="0" baseline="0" dirty="0">
                          <a:ln>
                            <a:noFill/>
                          </a:ln>
                          <a:solidFill>
                            <a:schemeClr val="tx1"/>
                          </a:solidFill>
                          <a:effectLst/>
                          <a:latin typeface="Century Gothic" pitchFamily="34" charset="0"/>
                        </a:rPr>
                        <a:t> me te </a:t>
                      </a:r>
                      <a:r>
                        <a:rPr kumimoji="0" lang="en-GB" sz="3200" b="0" i="0" u="none" strike="noStrike" cap="none" normalizeH="0" baseline="0" dirty="0" err="1">
                          <a:ln>
                            <a:noFill/>
                          </a:ln>
                          <a:solidFill>
                            <a:schemeClr val="tx1"/>
                          </a:solidFill>
                          <a:effectLst/>
                          <a:latin typeface="Century Gothic" pitchFamily="34" charset="0"/>
                        </a:rPr>
                        <a:t>Wairua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Tapu</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te </a:t>
                      </a:r>
                      <a:r>
                        <a:rPr kumimoji="0" lang="en-GB" sz="3200" b="0" i="0" u="none" strike="noStrike" cap="none" normalizeH="0" baseline="0" dirty="0" err="1">
                          <a:ln>
                            <a:noFill/>
                          </a:ln>
                          <a:solidFill>
                            <a:schemeClr val="tx1"/>
                          </a:solidFill>
                          <a:effectLst/>
                          <a:latin typeface="Century Gothic" pitchFamily="34" charset="0"/>
                        </a:rPr>
                        <a:t>tino</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korōria</a:t>
                      </a:r>
                      <a:r>
                        <a:rPr kumimoji="0" lang="en-GB" sz="3200" b="0" i="0" u="none" strike="noStrike" cap="none" normalizeH="0" baseline="0" dirty="0">
                          <a:ln>
                            <a:noFill/>
                          </a:ln>
                          <a:solidFill>
                            <a:schemeClr val="tx1"/>
                          </a:solidFill>
                          <a:effectLst/>
                          <a:latin typeface="Century Gothic" pitchFamily="34" charset="0"/>
                        </a:rPr>
                        <a:t> me te </a:t>
                      </a:r>
                      <a:r>
                        <a:rPr kumimoji="0" lang="en-GB" sz="3200" b="0" i="0" u="none" strike="noStrike" cap="none" normalizeH="0" baseline="0" dirty="0" err="1">
                          <a:ln>
                            <a:noFill/>
                          </a:ln>
                          <a:solidFill>
                            <a:schemeClr val="tx1"/>
                          </a:solidFill>
                          <a:effectLst/>
                          <a:latin typeface="Century Gothic" pitchFamily="34" charset="0"/>
                        </a:rPr>
                        <a:t>hōnore</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mō</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āke</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āke</a:t>
                      </a:r>
                      <a:r>
                        <a:rPr kumimoji="0" lang="en-GB" sz="3200" b="0"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Āmene</a:t>
                      </a:r>
                      <a:r>
                        <a:rPr kumimoji="0" lang="en-GB" sz="3200" b="1" i="0" u="none" strike="noStrike" cap="none" normalizeH="0" baseline="0" dirty="0">
                          <a:ln>
                            <a:noFill/>
                          </a:ln>
                          <a:solidFill>
                            <a:schemeClr val="tx1"/>
                          </a:solidFill>
                          <a:effectLst/>
                          <a:latin typeface="Century Gothic" pitchFamily="34" charset="0"/>
                        </a:rPr>
                        <a:t>.</a:t>
                      </a:r>
                    </a:p>
                  </a:txBody>
                  <a:tcPr marL="72000" marR="72000" marT="18002" marB="180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…and may praise and glorify you through your Son Jesus Christ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Through Him,</a:t>
                      </a:r>
                      <a:br>
                        <a:rPr kumimoji="0" lang="en-NZ" sz="2800" b="0" i="0" u="none" strike="noStrike" cap="none" normalizeH="0" baseline="0" dirty="0">
                          <a:ln>
                            <a:noFill/>
                          </a:ln>
                          <a:solidFill>
                            <a:schemeClr val="tx1"/>
                          </a:solidFill>
                          <a:effectLst/>
                          <a:latin typeface="Century Gothic" pitchFamily="34" charset="0"/>
                        </a:rPr>
                      </a:br>
                      <a:r>
                        <a:rPr kumimoji="0" lang="en-NZ" sz="2800" b="0" i="0" u="none" strike="noStrike" cap="none" normalizeH="0" baseline="0" dirty="0">
                          <a:ln>
                            <a:noFill/>
                          </a:ln>
                          <a:solidFill>
                            <a:schemeClr val="tx1"/>
                          </a:solidFill>
                          <a:effectLst/>
                          <a:latin typeface="Century Gothic" pitchFamily="34" charset="0"/>
                        </a:rPr>
                        <a:t>and with Him,</a:t>
                      </a:r>
                      <a:br>
                        <a:rPr kumimoji="0" lang="en-NZ" sz="2800" b="0" i="0" u="none" strike="noStrike" cap="none" normalizeH="0" baseline="0" dirty="0">
                          <a:ln>
                            <a:noFill/>
                          </a:ln>
                          <a:solidFill>
                            <a:schemeClr val="tx1"/>
                          </a:solidFill>
                          <a:effectLst/>
                          <a:latin typeface="Century Gothic" pitchFamily="34" charset="0"/>
                        </a:rPr>
                      </a:br>
                      <a:r>
                        <a:rPr kumimoji="0" lang="en-NZ" sz="2800" b="0" i="0" u="none" strike="noStrike" cap="none" normalizeH="0" baseline="0" dirty="0">
                          <a:ln>
                            <a:noFill/>
                          </a:ln>
                          <a:solidFill>
                            <a:schemeClr val="tx1"/>
                          </a:solidFill>
                          <a:effectLst/>
                          <a:latin typeface="Century Gothic" pitchFamily="34" charset="0"/>
                        </a:rPr>
                        <a:t>and in Him, O God almighty Father, in the unity of the Holy Spirit, all glory and honour is yours, for ever and ever…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dirty="0">
                          <a:ln>
                            <a:noFill/>
                          </a:ln>
                          <a:solidFill>
                            <a:schemeClr val="tx1"/>
                          </a:solidFill>
                          <a:effectLst/>
                          <a:latin typeface="Century Gothic" pitchFamily="34" charset="0"/>
                        </a:rPr>
                        <a:t>Amen.</a:t>
                      </a:r>
                    </a:p>
                  </a:txBody>
                  <a:tcPr marL="72000" marR="72000" marT="18002" marB="180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1366">
                <a:tc>
                  <a:txBody>
                    <a:bodyPr/>
                    <a:lstStyle/>
                    <a:p>
                      <a:pPr algn="l">
                        <a:spcBef>
                          <a:spcPts val="600"/>
                        </a:spcBef>
                      </a:pPr>
                      <a:endParaRPr kumimoji="0" lang="en-GB" sz="2000" b="1" i="0" u="none" strike="noStrike" cap="none" normalizeH="0" baseline="0" dirty="0">
                        <a:ln>
                          <a:noFill/>
                        </a:ln>
                        <a:solidFill>
                          <a:schemeClr val="tx1"/>
                        </a:solidFill>
                        <a:effectLst/>
                        <a:latin typeface="Century Gothic" pitchFamily="34" charset="0"/>
                      </a:endParaRPr>
                    </a:p>
                  </a:txBody>
                  <a:tcPr marL="72000" marR="72000" marT="18002" marB="1800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Century Gothic" pitchFamily="34" charset="0"/>
                      </a:endParaRPr>
                    </a:p>
                  </a:txBody>
                  <a:tcPr marL="72000" marR="72000" marT="18002" marB="1800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467350"/>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07504" y="237331"/>
            <a:ext cx="8496944" cy="346075"/>
          </a:xfrm>
        </p:spPr>
        <p:txBody>
          <a:bodyPr lIns="90000" tIns="46800" rIns="90000" bIns="46800"/>
          <a:lstStyle/>
          <a:p>
            <a:pPr algn="l" eaLnBrk="1" hangingPunct="1"/>
            <a:r>
              <a:rPr lang="en-NZ" sz="1800" dirty="0">
                <a:solidFill>
                  <a:schemeClr val="tx1"/>
                </a:solidFill>
                <a:latin typeface="Century Gothic" pitchFamily="34" charset="0"/>
              </a:rPr>
              <a:t>Te </a:t>
            </a:r>
            <a:r>
              <a:rPr lang="en-NZ" sz="1800" dirty="0" err="1">
                <a:solidFill>
                  <a:schemeClr val="tx1"/>
                </a:solidFill>
                <a:latin typeface="Century Gothic" pitchFamily="34" charset="0"/>
                <a:cs typeface="Times New Roman"/>
              </a:rPr>
              <a:t>Ī</a:t>
            </a:r>
            <a:r>
              <a:rPr lang="en-NZ" sz="1800" dirty="0" err="1">
                <a:solidFill>
                  <a:schemeClr val="tx1"/>
                </a:solidFill>
                <a:latin typeface="Century Gothic" pitchFamily="34" charset="0"/>
              </a:rPr>
              <a:t>noinga</a:t>
            </a:r>
            <a:r>
              <a:rPr lang="en-NZ" sz="1800" dirty="0">
                <a:solidFill>
                  <a:schemeClr val="tx1"/>
                </a:solidFill>
                <a:latin typeface="Century Gothic" pitchFamily="34" charset="0"/>
              </a:rPr>
              <a:t> a te </a:t>
            </a:r>
            <a:r>
              <a:rPr lang="en-NZ" sz="1800" dirty="0" err="1">
                <a:solidFill>
                  <a:schemeClr val="tx1"/>
                </a:solidFill>
                <a:latin typeface="Century Gothic" pitchFamily="34" charset="0"/>
              </a:rPr>
              <a:t>Ariki</a:t>
            </a:r>
            <a:r>
              <a:rPr lang="en-NZ" sz="1800" dirty="0">
                <a:solidFill>
                  <a:schemeClr val="tx1"/>
                </a:solidFill>
                <a:latin typeface="Century Gothic" pitchFamily="34" charset="0"/>
              </a:rPr>
              <a:t>                                                     The Lords Prayer </a:t>
            </a:r>
            <a:endParaRPr lang="en-GB" sz="1800" dirty="0">
              <a:solidFill>
                <a:schemeClr val="tx1"/>
              </a:solidFill>
              <a:latin typeface="Century Gothic" pitchFamily="34" charset="0"/>
            </a:endParaRPr>
          </a:p>
        </p:txBody>
      </p:sp>
      <p:sp>
        <p:nvSpPr>
          <p:cNvPr id="75779"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1607697" name="Group 17"/>
          <p:cNvGraphicFramePr>
            <a:graphicFrameLocks noGrp="1"/>
          </p:cNvGraphicFramePr>
          <p:nvPr>
            <p:extLst>
              <p:ext uri="{D42A27DB-BD31-4B8C-83A1-F6EECF244321}">
                <p14:modId xmlns:p14="http://schemas.microsoft.com/office/powerpoint/2010/main" val="871846962"/>
              </p:ext>
            </p:extLst>
          </p:nvPr>
        </p:nvGraphicFramePr>
        <p:xfrm>
          <a:off x="179512" y="980728"/>
          <a:ext cx="8561387" cy="3791136"/>
        </p:xfrm>
        <a:graphic>
          <a:graphicData uri="http://schemas.openxmlformats.org/drawingml/2006/table">
            <a:tbl>
              <a:tblPr/>
              <a:tblGrid>
                <a:gridCol w="5416201">
                  <a:extLst>
                    <a:ext uri="{9D8B030D-6E8A-4147-A177-3AD203B41FA5}">
                      <a16:colId xmlns:a16="http://schemas.microsoft.com/office/drawing/2014/main" val="20000"/>
                    </a:ext>
                  </a:extLst>
                </a:gridCol>
                <a:gridCol w="3145186">
                  <a:extLst>
                    <a:ext uri="{9D8B030D-6E8A-4147-A177-3AD203B41FA5}">
                      <a16:colId xmlns:a16="http://schemas.microsoft.com/office/drawing/2014/main" val="20001"/>
                    </a:ext>
                  </a:extLst>
                </a:gridCol>
              </a:tblGrid>
              <a:tr h="3286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600" b="1" i="0" u="none" strike="noStrike" kern="1200" cap="none" normalizeH="0" baseline="0" dirty="0" err="1">
                          <a:ln>
                            <a:noFill/>
                          </a:ln>
                          <a:solidFill>
                            <a:schemeClr val="tx1"/>
                          </a:solidFill>
                          <a:effectLst/>
                          <a:latin typeface="Century Gothic" pitchFamily="34" charset="0"/>
                          <a:ea typeface="+mn-ea"/>
                          <a:cs typeface="+mn-cs"/>
                        </a:rPr>
                        <a:t>Pirihi</a:t>
                      </a:r>
                      <a:endParaRPr kumimoji="0" lang="en-GB" sz="1600" b="1" i="0" u="none" strike="noStrike" kern="1200" cap="none" normalizeH="0" baseline="0" dirty="0">
                        <a:ln>
                          <a:noFill/>
                        </a:ln>
                        <a:solidFill>
                          <a:schemeClr val="tx1"/>
                        </a:solidFill>
                        <a:effectLst/>
                        <a:latin typeface="Century Gothic"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a:ln>
                            <a:noFill/>
                          </a:ln>
                          <a:solidFill>
                            <a:schemeClr val="tx1"/>
                          </a:solidFill>
                          <a:effectLst/>
                          <a:latin typeface="Century Gothic" pitchFamily="34" charset="0"/>
                        </a:rPr>
                        <a:t>I te </a:t>
                      </a:r>
                      <a:r>
                        <a:rPr kumimoji="0" lang="en-GB" sz="3400" b="0" i="0" u="none" strike="noStrike" cap="none" normalizeH="0" baseline="0" dirty="0" err="1">
                          <a:ln>
                            <a:noFill/>
                          </a:ln>
                          <a:solidFill>
                            <a:schemeClr val="tx1"/>
                          </a:solidFill>
                          <a:effectLst/>
                          <a:latin typeface="Century Gothic" pitchFamily="34" charset="0"/>
                        </a:rPr>
                        <a:t>whakahau</a:t>
                      </a:r>
                      <a:r>
                        <a:rPr kumimoji="0" lang="en-GB" sz="34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a:ln>
                            <a:noFill/>
                          </a:ln>
                          <a:solidFill>
                            <a:schemeClr val="tx1"/>
                          </a:solidFill>
                          <a:effectLst/>
                          <a:latin typeface="Century Gothic" pitchFamily="34" charset="0"/>
                        </a:rPr>
                        <a:t>a te </a:t>
                      </a:r>
                      <a:r>
                        <a:rPr kumimoji="0" lang="en-GB" sz="3400" b="0" i="0" u="none" strike="noStrike" cap="none" normalizeH="0" baseline="0" dirty="0" err="1">
                          <a:ln>
                            <a:noFill/>
                          </a:ln>
                          <a:solidFill>
                            <a:schemeClr val="tx1"/>
                          </a:solidFill>
                          <a:effectLst/>
                          <a:latin typeface="Century Gothic" pitchFamily="34" charset="0"/>
                        </a:rPr>
                        <a:t>Kaiwhakaora</a:t>
                      </a:r>
                      <a:r>
                        <a:rPr kumimoji="0" lang="en-GB" sz="3400" b="0" i="0" u="none" strike="noStrike" cap="none" normalizeH="0" baseline="0" dirty="0">
                          <a:ln>
                            <a:noFill/>
                          </a:ln>
                          <a:solidFill>
                            <a:schemeClr val="tx1"/>
                          </a:solidFill>
                          <a:effectLst/>
                          <a:latin typeface="Century Gothic" pitchFamily="34" charset="0"/>
                        </a:rPr>
                        <a:t>, ā,               </a:t>
                      </a:r>
                      <a:r>
                        <a:rPr kumimoji="0" lang="en-GB" sz="3400" b="0" i="0" u="none" strike="noStrike" cap="none" normalizeH="0" baseline="0" dirty="0" err="1">
                          <a:ln>
                            <a:noFill/>
                          </a:ln>
                          <a:solidFill>
                            <a:schemeClr val="tx1"/>
                          </a:solidFill>
                          <a:effectLst/>
                          <a:latin typeface="Century Gothic" pitchFamily="34" charset="0"/>
                        </a:rPr>
                        <a:t>nā</a:t>
                      </a:r>
                      <a:r>
                        <a:rPr kumimoji="0" lang="en-GB" sz="3400" b="0" i="0" u="none" strike="noStrike" cap="none" normalizeH="0" baseline="0" dirty="0">
                          <a:ln>
                            <a:noFill/>
                          </a:ln>
                          <a:solidFill>
                            <a:schemeClr val="tx1"/>
                          </a:solidFill>
                          <a:effectLst/>
                          <a:latin typeface="Century Gothic" pitchFamily="34" charset="0"/>
                        </a:rPr>
                        <a:t> te </a:t>
                      </a:r>
                      <a:r>
                        <a:rPr kumimoji="0" lang="en-GB" sz="3400" b="0" i="0" u="none" strike="noStrike" cap="none" normalizeH="0" baseline="0" dirty="0" err="1">
                          <a:ln>
                            <a:noFill/>
                          </a:ln>
                          <a:solidFill>
                            <a:schemeClr val="tx1"/>
                          </a:solidFill>
                          <a:effectLst/>
                          <a:latin typeface="Century Gothic" pitchFamily="34" charset="0"/>
                        </a:rPr>
                        <a:t>akoranga</a:t>
                      </a:r>
                      <a:r>
                        <a:rPr kumimoji="0" lang="en-GB" sz="3400" b="0" i="0" u="none" strike="noStrike" cap="none" normalizeH="0" baseline="0" dirty="0">
                          <a:ln>
                            <a:noFill/>
                          </a:ln>
                          <a:solidFill>
                            <a:schemeClr val="tx1"/>
                          </a:solidFill>
                          <a:effectLst/>
                          <a:latin typeface="Century Gothic" pitchFamily="34" charset="0"/>
                        </a:rPr>
                        <a:t> </a:t>
                      </a:r>
                      <a:r>
                        <a:rPr kumimoji="0" lang="en-GB" sz="3400" b="0" i="0" u="none" strike="noStrike" cap="none" normalizeH="0" baseline="0" dirty="0" err="1">
                          <a:ln>
                            <a:noFill/>
                          </a:ln>
                          <a:solidFill>
                            <a:schemeClr val="tx1"/>
                          </a:solidFill>
                          <a:effectLst/>
                          <a:latin typeface="Century Gothic" pitchFamily="34" charset="0"/>
                        </a:rPr>
                        <a:t>Atua</a:t>
                      </a:r>
                      <a:r>
                        <a:rPr kumimoji="0" lang="en-GB" sz="3400" b="0"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err="1">
                          <a:ln>
                            <a:noFill/>
                          </a:ln>
                          <a:solidFill>
                            <a:schemeClr val="tx1"/>
                          </a:solidFill>
                          <a:effectLst/>
                          <a:latin typeface="Century Gothic" pitchFamily="34" charset="0"/>
                        </a:rPr>
                        <a:t>ka</a:t>
                      </a:r>
                      <a:r>
                        <a:rPr kumimoji="0" lang="en-GB" sz="3400" b="0" i="0" u="none" strike="noStrike" cap="none" normalizeH="0" baseline="0" dirty="0">
                          <a:ln>
                            <a:noFill/>
                          </a:ln>
                          <a:solidFill>
                            <a:schemeClr val="tx1"/>
                          </a:solidFill>
                          <a:effectLst/>
                          <a:latin typeface="Century Gothic" pitchFamily="34" charset="0"/>
                        </a:rPr>
                        <a:t> </a:t>
                      </a:r>
                      <a:r>
                        <a:rPr kumimoji="0" lang="en-GB" sz="3400" b="0" i="0" u="none" strike="noStrike" cap="none" normalizeH="0" baseline="0" dirty="0" err="1">
                          <a:ln>
                            <a:noFill/>
                          </a:ln>
                          <a:solidFill>
                            <a:schemeClr val="tx1"/>
                          </a:solidFill>
                          <a:effectLst/>
                          <a:latin typeface="Century Gothic" pitchFamily="34" charset="0"/>
                        </a:rPr>
                        <a:t>māia</a:t>
                      </a:r>
                      <a:r>
                        <a:rPr kumimoji="0" lang="en-GB" sz="3400" b="0" i="0" u="none" strike="noStrike" cap="none" normalizeH="0" baseline="0" dirty="0">
                          <a:ln>
                            <a:noFill/>
                          </a:ln>
                          <a:solidFill>
                            <a:schemeClr val="tx1"/>
                          </a:solidFill>
                          <a:effectLst/>
                          <a:latin typeface="Century Gothic" pitchFamily="34" charset="0"/>
                        </a:rPr>
                        <a:t> </a:t>
                      </a:r>
                      <a:r>
                        <a:rPr kumimoji="0" lang="en-GB" sz="3400" b="0" i="0" u="none" strike="noStrike" cap="none" normalizeH="0" baseline="0" dirty="0" err="1">
                          <a:ln>
                            <a:noFill/>
                          </a:ln>
                          <a:solidFill>
                            <a:schemeClr val="tx1"/>
                          </a:solidFill>
                          <a:effectLst/>
                          <a:latin typeface="Century Gothic" pitchFamily="34" charset="0"/>
                        </a:rPr>
                        <a:t>tātou</a:t>
                      </a:r>
                      <a:r>
                        <a:rPr kumimoji="0" lang="en-GB" sz="34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3400" b="0" i="0" u="none" strike="noStrike" cap="none" normalizeH="0" baseline="0" dirty="0">
                          <a:ln>
                            <a:noFill/>
                          </a:ln>
                          <a:solidFill>
                            <a:schemeClr val="tx1"/>
                          </a:solidFill>
                          <a:effectLst/>
                          <a:latin typeface="Century Gothic" pitchFamily="34" charset="0"/>
                        </a:rPr>
                        <a:t>ki te </a:t>
                      </a:r>
                      <a:r>
                        <a:rPr kumimoji="0" lang="en-GB" sz="3400" b="0" i="0" u="none" strike="noStrike" cap="none" normalizeH="0" baseline="0" dirty="0" err="1">
                          <a:ln>
                            <a:noFill/>
                          </a:ln>
                          <a:solidFill>
                            <a:schemeClr val="tx1"/>
                          </a:solidFill>
                          <a:effectLst/>
                          <a:latin typeface="Century Gothic" pitchFamily="34" charset="0"/>
                        </a:rPr>
                        <a:t>kī</a:t>
                      </a:r>
                      <a:r>
                        <a:rPr kumimoji="0" lang="en-GB" sz="3400" b="0" i="0" u="none" strike="noStrike" cap="none" normalizeH="0" baseline="0" dirty="0">
                          <a:ln>
                            <a:noFill/>
                          </a:ln>
                          <a:solidFill>
                            <a:schemeClr val="tx1"/>
                          </a:solidFill>
                          <a:effectLst/>
                          <a:latin typeface="Century Gothic" pitchFamily="34" charset="0"/>
                        </a:rPr>
                        <a:t> atu:</a:t>
                      </a:r>
                    </a:p>
                  </a:txBody>
                  <a:tcPr marL="72000" marR="72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At the Saviour’s command and formed by divine teaching, we dare to say:</a:t>
                      </a:r>
                      <a:endParaRPr kumimoji="0" lang="en-GB" sz="3200" b="0" i="0" u="none" strike="noStrike" cap="none" normalizeH="0" baseline="0" dirty="0">
                        <a:ln>
                          <a:noFill/>
                        </a:ln>
                        <a:solidFill>
                          <a:schemeClr val="tx1"/>
                        </a:solidFill>
                        <a:effectLst/>
                        <a:latin typeface="Century Gothic" pitchFamily="34" charset="0"/>
                      </a:endParaRPr>
                    </a:p>
                  </a:txBody>
                  <a:tcPr marL="72000" marR="72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157192"/>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6803"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3985214105"/>
              </p:ext>
            </p:extLst>
          </p:nvPr>
        </p:nvGraphicFramePr>
        <p:xfrm>
          <a:off x="251520" y="714376"/>
          <a:ext cx="8892480" cy="6303264"/>
        </p:xfrm>
        <a:graphic>
          <a:graphicData uri="http://schemas.openxmlformats.org/drawingml/2006/table">
            <a:tbl>
              <a:tblPr/>
              <a:tblGrid>
                <a:gridCol w="5963554">
                  <a:extLst>
                    <a:ext uri="{9D8B030D-6E8A-4147-A177-3AD203B41FA5}">
                      <a16:colId xmlns:a16="http://schemas.microsoft.com/office/drawing/2014/main" val="20000"/>
                    </a:ext>
                  </a:extLst>
                </a:gridCol>
                <a:gridCol w="2928926">
                  <a:extLst>
                    <a:ext uri="{9D8B030D-6E8A-4147-A177-3AD203B41FA5}">
                      <a16:colId xmlns:a16="http://schemas.microsoft.com/office/drawing/2014/main" val="20001"/>
                    </a:ext>
                  </a:extLst>
                </a:gridCol>
              </a:tblGrid>
              <a:tr h="1843087">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3200" b="1" i="0" u="none" strike="noStrike" cap="none" normalizeH="0" baseline="0" dirty="0">
                          <a:ln>
                            <a:noFill/>
                          </a:ln>
                          <a:solidFill>
                            <a:schemeClr val="tx1"/>
                          </a:solidFill>
                          <a:effectLst/>
                          <a:latin typeface="Century Gothic" pitchFamily="34" charset="0"/>
                        </a:rPr>
                        <a:t>E to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Matua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rangi </a:t>
                      </a: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whakatapua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tōu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ingoa</a:t>
                      </a:r>
                      <a:r>
                        <a:rPr kumimoji="0" lang="en-GB" sz="3200" b="1" i="0" u="none" strike="noStrike" cap="none" normalizeH="0" baseline="0" dirty="0">
                          <a:ln>
                            <a:noFill/>
                          </a:ln>
                          <a:solidFill>
                            <a:schemeClr val="tx1"/>
                          </a:solidFill>
                          <a:effectLst/>
                          <a:latin typeface="Century Gothic"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3200" b="1" i="0" u="none" strike="noStrike" cap="none" normalizeH="0" baseline="0" dirty="0">
                          <a:ln>
                            <a:noFill/>
                          </a:ln>
                          <a:solidFill>
                            <a:schemeClr val="tx1"/>
                          </a:solidFill>
                          <a:effectLst/>
                          <a:latin typeface="Century Gothic" pitchFamily="34" charset="0"/>
                        </a:rPr>
                        <a:t>Kia tae </a:t>
                      </a:r>
                      <a:r>
                        <a:rPr kumimoji="0" lang="en-GB" sz="3200" b="1" i="0" u="none" strike="noStrike" cap="none" normalizeH="0" baseline="0" dirty="0" err="1">
                          <a:ln>
                            <a:noFill/>
                          </a:ln>
                          <a:solidFill>
                            <a:schemeClr val="tx1"/>
                          </a:solidFill>
                          <a:effectLst/>
                          <a:latin typeface="Century Gothic" pitchFamily="34" charset="0"/>
                        </a:rPr>
                        <a:t>mai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tōu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rangatiratanga,ā</a:t>
                      </a:r>
                      <a:r>
                        <a:rPr kumimoji="0" lang="en-GB" sz="3200" b="1" i="0" u="none" strike="noStrike" cap="none" normalizeH="0" baseline="0" dirty="0">
                          <a:ln>
                            <a:noFill/>
                          </a:ln>
                          <a:solidFill>
                            <a:schemeClr val="tx1"/>
                          </a:solidFill>
                          <a:effectLst/>
                          <a:latin typeface="Century Gothic" pitchFamily="34" charset="0"/>
                        </a:rPr>
                        <a:t>; </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Century Gothic" pitchFamily="34" charset="0"/>
                        </a:rPr>
                        <a:t>Our Father, who are in heaven hallowed by thy name;</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872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whakaritea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tōu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hiahia</a:t>
                      </a:r>
                      <a:endParaRPr kumimoji="0" lang="en-GB" sz="32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a:t>
                      </a:r>
                      <a:r>
                        <a:rPr kumimoji="0" lang="en-GB" sz="3200" b="1" i="0" u="none" strike="noStrike" cap="none" normalizeH="0" baseline="0" dirty="0" err="1">
                          <a:ln>
                            <a:noFill/>
                          </a:ln>
                          <a:solidFill>
                            <a:schemeClr val="tx1"/>
                          </a:solidFill>
                          <a:effectLst/>
                          <a:latin typeface="Century Gothic" pitchFamily="34" charset="0"/>
                        </a:rPr>
                        <a:t>whenua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pērā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anō</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to te rangi.</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3200" b="1" i="0" u="none" strike="noStrike" cap="none" normalizeH="0" baseline="0" dirty="0" err="1">
                          <a:ln>
                            <a:noFill/>
                          </a:ln>
                          <a:solidFill>
                            <a:schemeClr val="tx1"/>
                          </a:solidFill>
                          <a:effectLst/>
                          <a:latin typeface="Century Gothic" pitchFamily="34" charset="0"/>
                        </a:rPr>
                        <a:t>Hōmai</a:t>
                      </a:r>
                      <a:r>
                        <a:rPr kumimoji="0" lang="en-GB" sz="3200" b="1" i="0" u="none" strike="noStrike" cap="none" normalizeH="0" baseline="0" dirty="0">
                          <a:ln>
                            <a:noFill/>
                          </a:ln>
                          <a:solidFill>
                            <a:schemeClr val="tx1"/>
                          </a:solidFill>
                          <a:effectLst/>
                          <a:latin typeface="Century Gothic" pitchFamily="34" charset="0"/>
                        </a:rPr>
                        <a:t> ki a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āianei</a:t>
                      </a:r>
                      <a:r>
                        <a:rPr kumimoji="0" lang="en-GB" sz="3200" b="1" i="0" u="none" strike="noStrike" cap="none" normalizeH="0" baseline="0" dirty="0">
                          <a:ln>
                            <a:noFill/>
                          </a:ln>
                          <a:solidFill>
                            <a:schemeClr val="tx1"/>
                          </a:solidFill>
                          <a:effectLst/>
                          <a:latin typeface="Century Gothic" pitchFamily="34" charset="0"/>
                        </a:rPr>
                        <a:t> he  taro </a:t>
                      </a:r>
                      <a:r>
                        <a:rPr kumimoji="0" lang="en-GB" sz="3200" b="1" i="0" u="none" strike="noStrike" cap="none" normalizeH="0" baseline="0" dirty="0" err="1">
                          <a:ln>
                            <a:noFill/>
                          </a:ln>
                          <a:solidFill>
                            <a:schemeClr val="tx1"/>
                          </a:solidFill>
                          <a:effectLst/>
                          <a:latin typeface="Century Gothic" pitchFamily="34" charset="0"/>
                        </a:rPr>
                        <a:t>mā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mō</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tēnei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rā</a:t>
                      </a:r>
                      <a:r>
                        <a:rPr kumimoji="0" lang="en-GB" sz="3200" b="1" i="0" u="none" strike="noStrike" cap="none" normalizeH="0" baseline="0" dirty="0">
                          <a:ln>
                            <a:noFill/>
                          </a:ln>
                          <a:solidFill>
                            <a:schemeClr val="tx1"/>
                          </a:solidFill>
                          <a:effectLst/>
                          <a:latin typeface="Century Gothic" pitchFamily="34" charset="0"/>
                        </a:rPr>
                        <a:t>,</a:t>
                      </a:r>
                      <a:endParaRPr kumimoji="0" lang="en-GB" sz="3200" b="1" i="0" u="none" strike="noStrike" cap="none" normalizeH="0" baseline="0" dirty="0">
                        <a:ln>
                          <a:noFill/>
                        </a:ln>
                        <a:solidFill>
                          <a:srgbClr val="FF0000"/>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whakakāhoretia</a:t>
                      </a:r>
                      <a:r>
                        <a:rPr kumimoji="0" lang="en-GB" sz="3200" b="1" i="0" u="none" strike="noStrike" cap="none" normalizeH="0" baseline="0" dirty="0">
                          <a:ln>
                            <a:noFill/>
                          </a:ln>
                          <a:solidFill>
                            <a:schemeClr val="tx1"/>
                          </a:solidFill>
                          <a:effectLst/>
                          <a:latin typeface="Century Gothic" pitchFamily="34" charset="0"/>
                        </a:rPr>
                        <a:t> ō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hara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en-GB" sz="32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Century Gothic" pitchFamily="34" charset="0"/>
                        </a:rPr>
                        <a:t>Thy kingdom come, thy will be done on earth as it is in heaven. Give us today our daily bread, and forgive us our trespasses,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itle 5"/>
          <p:cNvSpPr>
            <a:spLocks noGrp="1"/>
          </p:cNvSpPr>
          <p:nvPr>
            <p:ph type="title" idx="4294967295"/>
          </p:nvPr>
        </p:nvSpPr>
        <p:spPr>
          <a:xfrm>
            <a:off x="251520" y="142236"/>
            <a:ext cx="8229600" cy="346075"/>
          </a:xfrm>
        </p:spPr>
        <p:txBody>
          <a:bodyPr/>
          <a:lstStyle/>
          <a:p>
            <a:pPr algn="l">
              <a:defRPr/>
            </a:pPr>
            <a:r>
              <a:rPr lang="en-NZ" sz="1800" dirty="0">
                <a:solidFill>
                  <a:schemeClr val="tx1"/>
                </a:solidFill>
                <a:latin typeface="Century Gothic" pitchFamily="34" charset="0"/>
                <a:ea typeface="+mn-ea"/>
                <a:cs typeface="+mn-cs"/>
              </a:rPr>
              <a:t>Te </a:t>
            </a:r>
            <a:r>
              <a:rPr lang="en-NZ" sz="1800" dirty="0" err="1">
                <a:solidFill>
                  <a:schemeClr val="tx1"/>
                </a:solidFill>
                <a:latin typeface="Century Gothic" pitchFamily="34" charset="0"/>
                <a:ea typeface="+mn-ea"/>
                <a:cs typeface="Times New Roman"/>
              </a:rPr>
              <a:t>Ī</a:t>
            </a:r>
            <a:r>
              <a:rPr lang="en-NZ" sz="1800" dirty="0" err="1">
                <a:solidFill>
                  <a:schemeClr val="tx1"/>
                </a:solidFill>
                <a:latin typeface="Century Gothic" pitchFamily="34" charset="0"/>
                <a:ea typeface="+mn-ea"/>
                <a:cs typeface="+mn-cs"/>
              </a:rPr>
              <a:t>noi</a:t>
            </a:r>
            <a:r>
              <a:rPr lang="en-NZ" sz="1800" dirty="0">
                <a:solidFill>
                  <a:schemeClr val="tx1"/>
                </a:solidFill>
                <a:latin typeface="Century Gothic" pitchFamily="34" charset="0"/>
                <a:ea typeface="+mn-ea"/>
                <a:cs typeface="+mn-cs"/>
              </a:rPr>
              <a:t> a te </a:t>
            </a:r>
            <a:r>
              <a:rPr lang="en-NZ" sz="1800" dirty="0" err="1">
                <a:solidFill>
                  <a:schemeClr val="tx1"/>
                </a:solidFill>
                <a:latin typeface="Century Gothic" pitchFamily="34" charset="0"/>
                <a:ea typeface="+mn-ea"/>
                <a:cs typeface="+mn-cs"/>
              </a:rPr>
              <a:t>Ariki</a:t>
            </a:r>
            <a:r>
              <a:rPr lang="en-NZ" sz="1800" dirty="0">
                <a:solidFill>
                  <a:schemeClr val="tx1"/>
                </a:solidFill>
                <a:latin typeface="Century Gothic" pitchFamily="34" charset="0"/>
                <a:ea typeface="+mn-ea"/>
                <a:cs typeface="+mn-cs"/>
              </a:rPr>
              <a:t>                                                                The Lord’s Prayer  </a:t>
            </a:r>
            <a:r>
              <a:rPr lang="en-NZ" sz="1400" dirty="0">
                <a:solidFill>
                  <a:schemeClr val="tx1"/>
                </a:solidFill>
                <a:latin typeface="Century Gothic" pitchFamily="34" charset="0"/>
                <a:ea typeface="+mn-ea"/>
                <a:cs typeface="+mn-cs"/>
              </a:rPr>
              <a:t>1/2</a:t>
            </a:r>
            <a:endParaRPr lang="en-NZ" sz="4000" dirty="0">
              <a:solidFill>
                <a:schemeClr val="tx1"/>
              </a:solidFill>
              <a:latin typeface="Century Gothic"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782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3066284033"/>
              </p:ext>
            </p:extLst>
          </p:nvPr>
        </p:nvGraphicFramePr>
        <p:xfrm>
          <a:off x="251520" y="218331"/>
          <a:ext cx="8641655" cy="6397068"/>
        </p:xfrm>
        <a:graphic>
          <a:graphicData uri="http://schemas.openxmlformats.org/drawingml/2006/table">
            <a:tbl>
              <a:tblPr/>
              <a:tblGrid>
                <a:gridCol w="5795566">
                  <a:extLst>
                    <a:ext uri="{9D8B030D-6E8A-4147-A177-3AD203B41FA5}">
                      <a16:colId xmlns:a16="http://schemas.microsoft.com/office/drawing/2014/main" val="20000"/>
                    </a:ext>
                  </a:extLst>
                </a:gridCol>
                <a:gridCol w="2846089">
                  <a:extLst>
                    <a:ext uri="{9D8B030D-6E8A-4147-A177-3AD203B41FA5}">
                      <a16:colId xmlns:a16="http://schemas.microsoft.com/office/drawing/2014/main" val="20001"/>
                    </a:ext>
                  </a:extLst>
                </a:gridCol>
              </a:tblGrid>
              <a:tr h="505502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me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e </a:t>
                      </a:r>
                      <a:r>
                        <a:rPr kumimoji="0" lang="en-GB" sz="3200" b="1" i="0" u="none" strike="noStrike" cap="none" normalizeH="0" baseline="0" dirty="0" err="1">
                          <a:ln>
                            <a:noFill/>
                          </a:ln>
                          <a:solidFill>
                            <a:schemeClr val="tx1"/>
                          </a:solidFill>
                          <a:effectLst/>
                          <a:latin typeface="Century Gothic" pitchFamily="34" charset="0"/>
                        </a:rPr>
                        <a:t>whakakore</a:t>
                      </a:r>
                      <a:r>
                        <a:rPr kumimoji="0" lang="en-GB" sz="3200" b="1" i="0" u="none" strike="noStrike" cap="none" normalizeH="0" baseline="0" dirty="0">
                          <a:ln>
                            <a:noFill/>
                          </a:ln>
                          <a:solidFill>
                            <a:schemeClr val="tx1"/>
                          </a:solidFill>
                          <a:effectLst/>
                          <a:latin typeface="Century Gothic" pitchFamily="34" charset="0"/>
                        </a:rPr>
                        <a:t> nei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a:t>
                      </a:r>
                      <a:r>
                        <a:rPr kumimoji="0" lang="en-GB" sz="3200" b="1" i="0" u="none" strike="noStrike" cap="none" normalizeH="0" baseline="0" dirty="0" err="1">
                          <a:ln>
                            <a:noFill/>
                          </a:ln>
                          <a:solidFill>
                            <a:schemeClr val="tx1"/>
                          </a:solidFill>
                          <a:effectLst/>
                          <a:latin typeface="Century Gothic" pitchFamily="34" charset="0"/>
                        </a:rPr>
                        <a:t>ngā</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hara</a:t>
                      </a:r>
                      <a:r>
                        <a:rPr kumimoji="0" lang="en-GB" sz="3200" b="1" i="0" u="none" strike="noStrike" cap="none" normalizeH="0" baseline="0" dirty="0">
                          <a:ln>
                            <a:noFill/>
                          </a:ln>
                          <a:solidFill>
                            <a:schemeClr val="tx1"/>
                          </a:solidFill>
                          <a:effectLst/>
                          <a:latin typeface="Century Gothic" pitchFamily="34" charset="0"/>
                        </a:rPr>
                        <a:t> o te </a:t>
                      </a:r>
                      <a:r>
                        <a:rPr kumimoji="0" lang="en-GB" sz="3200" b="1" i="0" u="none" strike="noStrike" cap="none" normalizeH="0" baseline="0" dirty="0" err="1">
                          <a:ln>
                            <a:noFill/>
                          </a:ln>
                          <a:solidFill>
                            <a:schemeClr val="tx1"/>
                          </a:solidFill>
                          <a:effectLst/>
                          <a:latin typeface="Century Gothic" pitchFamily="34" charset="0"/>
                        </a:rPr>
                        <a:t>hunga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a:ln>
                            <a:noFill/>
                          </a:ln>
                          <a:solidFill>
                            <a:schemeClr val="tx1"/>
                          </a:solidFill>
                          <a:effectLst/>
                          <a:latin typeface="Century Gothic" pitchFamily="34" charset="0"/>
                        </a:rPr>
                        <a:t>e </a:t>
                      </a:r>
                      <a:r>
                        <a:rPr kumimoji="0" lang="en-GB" sz="3200" b="1" i="0" u="none" strike="noStrike" cap="none" normalizeH="0" baseline="0" dirty="0" err="1">
                          <a:ln>
                            <a:noFill/>
                          </a:ln>
                          <a:solidFill>
                            <a:schemeClr val="tx1"/>
                          </a:solidFill>
                          <a:effectLst/>
                          <a:latin typeface="Century Gothic" pitchFamily="34" charset="0"/>
                        </a:rPr>
                        <a:t>hara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ana</a:t>
                      </a:r>
                      <a:r>
                        <a:rPr kumimoji="0" lang="en-GB" sz="3200" b="1" i="0" u="none" strike="noStrike" cap="none" normalizeH="0" baseline="0" dirty="0">
                          <a:ln>
                            <a:noFill/>
                          </a:ln>
                          <a:solidFill>
                            <a:schemeClr val="tx1"/>
                          </a:solidFill>
                          <a:effectLst/>
                          <a:latin typeface="Century Gothic" pitchFamily="34" charset="0"/>
                        </a:rPr>
                        <a:t> ki a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kaua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e </a:t>
                      </a:r>
                      <a:r>
                        <a:rPr kumimoji="0" lang="en-GB" sz="3200" b="1" i="0" u="none" strike="noStrike" cap="none" normalizeH="0" baseline="0" dirty="0" err="1">
                          <a:ln>
                            <a:noFill/>
                          </a:ln>
                          <a:solidFill>
                            <a:schemeClr val="tx1"/>
                          </a:solidFill>
                          <a:effectLst/>
                          <a:latin typeface="Century Gothic" pitchFamily="34" charset="0"/>
                        </a:rPr>
                        <a:t>tukua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kia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whakawaia</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1" i="0" u="none" strike="noStrike" cap="none" normalizeH="0" baseline="0" dirty="0" err="1">
                          <a:ln>
                            <a:noFill/>
                          </a:ln>
                          <a:solidFill>
                            <a:schemeClr val="tx1"/>
                          </a:solidFill>
                          <a:effectLst/>
                          <a:latin typeface="Century Gothic" pitchFamily="34" charset="0"/>
                        </a:rPr>
                        <a:t>engari</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whakaorangia</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mātou</a:t>
                      </a:r>
                      <a:r>
                        <a:rPr kumimoji="0" lang="en-GB" sz="3200" b="1" i="0" u="none" strike="noStrike" cap="none" normalizeH="0" baseline="0" dirty="0">
                          <a:ln>
                            <a:noFill/>
                          </a:ln>
                          <a:solidFill>
                            <a:schemeClr val="tx1"/>
                          </a:solidFill>
                          <a:effectLst/>
                          <a:latin typeface="Century Gothic" pitchFamily="34" charset="0"/>
                        </a:rPr>
                        <a:t> </a:t>
                      </a:r>
                      <a:r>
                        <a:rPr kumimoji="0" lang="en-GB" sz="3200" b="1" i="0" u="none" strike="noStrike" cap="none" normalizeH="0" baseline="0" dirty="0" err="1">
                          <a:ln>
                            <a:noFill/>
                          </a:ln>
                          <a:solidFill>
                            <a:schemeClr val="tx1"/>
                          </a:solidFill>
                          <a:effectLst/>
                          <a:latin typeface="Century Gothic" pitchFamily="34" charset="0"/>
                        </a:rPr>
                        <a:t>i</a:t>
                      </a:r>
                      <a:r>
                        <a:rPr kumimoji="0" lang="en-GB" sz="3200" b="1" i="0" u="none" strike="noStrike" cap="none" normalizeH="0" baseline="0" dirty="0">
                          <a:ln>
                            <a:noFill/>
                          </a:ln>
                          <a:solidFill>
                            <a:schemeClr val="tx1"/>
                          </a:solidFill>
                          <a:effectLst/>
                          <a:latin typeface="Century Gothic" pitchFamily="34" charset="0"/>
                        </a:rPr>
                        <a:t> te </a:t>
                      </a:r>
                      <a:r>
                        <a:rPr kumimoji="0" lang="en-GB" sz="3200" b="1" i="0" u="none" strike="noStrike" cap="none" normalizeH="0" baseline="0" dirty="0" err="1">
                          <a:ln>
                            <a:noFill/>
                          </a:ln>
                          <a:solidFill>
                            <a:schemeClr val="tx1"/>
                          </a:solidFill>
                          <a:effectLst/>
                          <a:latin typeface="Century Gothic" pitchFamily="34" charset="0"/>
                        </a:rPr>
                        <a:t>kino</a:t>
                      </a:r>
                      <a:r>
                        <a:rPr kumimoji="0" lang="en-GB" sz="3200" b="1"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en-GB" sz="2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2000" b="1" i="0" u="none" strike="noStrike" cap="none" normalizeH="0" baseline="0" dirty="0" err="1">
                          <a:ln>
                            <a:noFill/>
                          </a:ln>
                          <a:solidFill>
                            <a:schemeClr val="tx1"/>
                          </a:solidFill>
                          <a:effectLst/>
                          <a:latin typeface="Century Gothic" pitchFamily="34" charset="0"/>
                        </a:rPr>
                        <a:t>Pirihi</a:t>
                      </a:r>
                      <a:endParaRPr kumimoji="0" lang="en-GB" sz="2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E te </a:t>
                      </a:r>
                      <a:r>
                        <a:rPr kumimoji="0" lang="en-GB" sz="3200" b="0" i="0" u="none" strike="noStrike" cap="none" normalizeH="0" baseline="0" dirty="0" err="1">
                          <a:ln>
                            <a:noFill/>
                          </a:ln>
                          <a:solidFill>
                            <a:schemeClr val="tx1"/>
                          </a:solidFill>
                          <a:effectLst/>
                          <a:latin typeface="Century Gothic" pitchFamily="34" charset="0"/>
                        </a:rPr>
                        <a:t>Ariki</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īnoi</a:t>
                      </a:r>
                      <a:r>
                        <a:rPr kumimoji="0" lang="en-GB" sz="3200" b="0" i="0" u="none" strike="noStrike" cap="none" normalizeH="0" baseline="0" dirty="0">
                          <a:ln>
                            <a:noFill/>
                          </a:ln>
                          <a:solidFill>
                            <a:schemeClr val="tx1"/>
                          </a:solidFill>
                          <a:effectLst/>
                          <a:latin typeface="Century Gothic" pitchFamily="34" charset="0"/>
                        </a:rPr>
                        <a:t> …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…o to </a:t>
                      </a:r>
                      <a:r>
                        <a:rPr kumimoji="0" lang="en-GB" sz="3200" b="0" i="0" u="none" strike="noStrike" cap="none" normalizeH="0" baseline="0" dirty="0" err="1">
                          <a:ln>
                            <a:noFill/>
                          </a:ln>
                          <a:solidFill>
                            <a:schemeClr val="tx1"/>
                          </a:solidFill>
                          <a:effectLst/>
                          <a:latin typeface="Century Gothic" pitchFamily="34" charset="0"/>
                        </a:rPr>
                        <a:t>mātou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Kaiwhakaora</a:t>
                      </a:r>
                      <a:r>
                        <a:rPr kumimoji="0" lang="en-GB" sz="32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pPr>
                      <a:r>
                        <a:rPr kumimoji="0" lang="en-GB" sz="3200" b="0" i="0" u="none" strike="noStrike" cap="none" normalizeH="0" baseline="0" dirty="0">
                          <a:ln>
                            <a:noFill/>
                          </a:ln>
                          <a:solidFill>
                            <a:schemeClr val="tx1"/>
                          </a:solidFill>
                          <a:effectLst/>
                          <a:latin typeface="Century Gothic" pitchFamily="34" charset="0"/>
                        </a:rPr>
                        <a:t>o </a:t>
                      </a:r>
                      <a:r>
                        <a:rPr kumimoji="0" lang="en-GB" sz="3200" b="0" i="0" u="none" strike="noStrike" cap="none" normalizeH="0" baseline="0" dirty="0" err="1">
                          <a:ln>
                            <a:noFill/>
                          </a:ln>
                          <a:solidFill>
                            <a:schemeClr val="tx1"/>
                          </a:solidFill>
                          <a:effectLst/>
                          <a:latin typeface="Century Gothic" pitchFamily="34" charset="0"/>
                        </a:rPr>
                        <a:t>Hēhu</a:t>
                      </a:r>
                      <a:r>
                        <a:rPr kumimoji="0" lang="en-GB" sz="3200" b="0" i="0" u="none" strike="noStrike" cap="none" normalizeH="0" baseline="0" dirty="0">
                          <a:ln>
                            <a:noFill/>
                          </a:ln>
                          <a:solidFill>
                            <a:schemeClr val="tx1"/>
                          </a:solidFill>
                          <a:effectLst/>
                          <a:latin typeface="Century Gothic" pitchFamily="34" charset="0"/>
                        </a:rPr>
                        <a:t> </a:t>
                      </a:r>
                      <a:r>
                        <a:rPr kumimoji="0" lang="en-GB" sz="3200" b="0" i="0" u="none" strike="noStrike" cap="none" normalizeH="0" baseline="0" dirty="0" err="1">
                          <a:ln>
                            <a:noFill/>
                          </a:ln>
                          <a:solidFill>
                            <a:schemeClr val="tx1"/>
                          </a:solidFill>
                          <a:effectLst/>
                          <a:latin typeface="Century Gothic" pitchFamily="34" charset="0"/>
                        </a:rPr>
                        <a:t>Karati</a:t>
                      </a:r>
                      <a:r>
                        <a:rPr kumimoji="0" lang="en-GB" sz="3200" b="0" i="0" u="none" strike="noStrike" cap="none" normalizeH="0" baseline="0" dirty="0">
                          <a:ln>
                            <a:noFill/>
                          </a:ln>
                          <a:solidFill>
                            <a:schemeClr val="tx1"/>
                          </a:solidFill>
                          <a:effectLst/>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Century Gothic" pitchFamily="34" charset="0"/>
                        </a:rPr>
                        <a:t>as we forgive those who trespass against us; and lead us not into temptation, but deliver us from evil.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Deliver us Lord, we pray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…of our </a:t>
                      </a:r>
                      <a:r>
                        <a:rPr kumimoji="0" lang="en-US" sz="2800" b="0" i="0" u="none" strike="noStrike" cap="none" normalizeH="0" baseline="0" dirty="0" err="1">
                          <a:ln>
                            <a:noFill/>
                          </a:ln>
                          <a:solidFill>
                            <a:schemeClr val="tx1"/>
                          </a:solidFill>
                          <a:effectLst/>
                          <a:latin typeface="Century Gothic" pitchFamily="34" charset="0"/>
                        </a:rPr>
                        <a:t>Saviour</a:t>
                      </a:r>
                      <a:r>
                        <a:rPr kumimoji="0" lang="en-US" sz="2800" b="0" i="0" u="none" strike="noStrike" cap="none" normalizeH="0" baseline="0" dirty="0">
                          <a:ln>
                            <a:noFill/>
                          </a:ln>
                          <a:solidFill>
                            <a:schemeClr val="tx1"/>
                          </a:solidFill>
                          <a:effectLst/>
                          <a:latin typeface="Century Gothic" pitchFamily="34" charset="0"/>
                        </a:rPr>
                        <a:t> Jesus Christ</a:t>
                      </a: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0668">
                <a:tc>
                  <a:txBody>
                    <a:body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GB" sz="32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525580"/>
            <a:ext cx="936104" cy="131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987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4022230921"/>
              </p:ext>
            </p:extLst>
          </p:nvPr>
        </p:nvGraphicFramePr>
        <p:xfrm>
          <a:off x="395536" y="305745"/>
          <a:ext cx="8601595" cy="6398716"/>
        </p:xfrm>
        <a:graphic>
          <a:graphicData uri="http://schemas.openxmlformats.org/drawingml/2006/table">
            <a:tbl>
              <a:tblPr/>
              <a:tblGrid>
                <a:gridCol w="5324751">
                  <a:extLst>
                    <a:ext uri="{9D8B030D-6E8A-4147-A177-3AD203B41FA5}">
                      <a16:colId xmlns:a16="http://schemas.microsoft.com/office/drawing/2014/main" val="20000"/>
                    </a:ext>
                  </a:extLst>
                </a:gridCol>
                <a:gridCol w="3276844">
                  <a:extLst>
                    <a:ext uri="{9D8B030D-6E8A-4147-A177-3AD203B41FA5}">
                      <a16:colId xmlns:a16="http://schemas.microsoft.com/office/drawing/2014/main" val="20001"/>
                    </a:ext>
                  </a:extLst>
                </a:gridCol>
              </a:tblGrid>
              <a:tr h="322667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800" b="1" i="1" u="none" strike="noStrike" kern="1200" cap="none" normalizeH="0" baseline="0" dirty="0">
                          <a:ln>
                            <a:noFill/>
                          </a:ln>
                          <a:solidFill>
                            <a:schemeClr val="tx1"/>
                          </a:solidFill>
                          <a:effectLst/>
                          <a:latin typeface="Century Gothic" pitchFamily="34" charset="0"/>
                          <a:ea typeface="+mn-ea"/>
                          <a:cs typeface="+mn-cs"/>
                        </a:rPr>
                        <a:t> </a:t>
                      </a:r>
                      <a:r>
                        <a:rPr kumimoji="0" lang="nl-NL" sz="1800" b="1" i="0" u="none" strike="noStrike" kern="1200" cap="none" normalizeH="0" baseline="0" dirty="0">
                          <a:ln>
                            <a:noFill/>
                          </a:ln>
                          <a:solidFill>
                            <a:schemeClr val="tx1"/>
                          </a:solidFill>
                          <a:effectLst/>
                          <a:latin typeface="Century Gothic" pitchFamily="34" charset="0"/>
                          <a:ea typeface="+mn-ea"/>
                          <a:cs typeface="+mn-cs"/>
                        </a:rPr>
                        <a:t>Iwi</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Nōu hoki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te rangatiratanga,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te kaha me te korōria</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Century Gothic" pitchFamily="34" charset="0"/>
                        </a:rPr>
                        <a:t>mō āke, āke.</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For the kingdom, the power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and the glory are yours now and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forever.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4099">
                <a:tc>
                  <a:txBody>
                    <a:body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GB" sz="40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GB" sz="4000" b="1" i="0" u="none" strike="noStrike" cap="none" normalizeH="0" baseline="0" dirty="0" err="1">
                          <a:ln>
                            <a:noFill/>
                          </a:ln>
                          <a:solidFill>
                            <a:schemeClr val="tx1"/>
                          </a:solidFill>
                          <a:effectLst/>
                          <a:latin typeface="Century Gothic" pitchFamily="34" charset="0"/>
                        </a:rPr>
                        <a:t>Āmene</a:t>
                      </a:r>
                      <a:r>
                        <a:rPr kumimoji="0" lang="en-GB" sz="4000" b="1" i="0" u="none" strike="noStrike" cap="none" normalizeH="0" baseline="0" dirty="0">
                          <a:ln>
                            <a:noFill/>
                          </a:ln>
                          <a:solidFill>
                            <a:schemeClr val="tx1"/>
                          </a:solidFill>
                          <a:effectLst/>
                          <a:latin typeface="Century Gothic" pitchFamily="34" charset="0"/>
                        </a:rPr>
                        <a:t>.</a:t>
                      </a: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entury Gothic" pitchFamily="34" charset="0"/>
                        </a:rPr>
                        <a:t>Amen.</a:t>
                      </a:r>
                      <a:endParaRPr kumimoji="0" lang="en-NZ" sz="4000" b="1"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846">
                <a:tc>
                  <a:txBody>
                    <a:bodyPr/>
                    <a:lstStyle/>
                    <a:p>
                      <a:pPr marL="0" marR="0" lvl="0" indent="0" algn="l" defTabSz="914400" rtl="0" eaLnBrk="0" fontAlgn="base" latinLnBrk="0" hangingPunct="0">
                        <a:lnSpc>
                          <a:spcPct val="100000"/>
                        </a:lnSpc>
                        <a:spcBef>
                          <a:spcPts val="0"/>
                        </a:spcBef>
                        <a:spcAft>
                          <a:spcPct val="0"/>
                        </a:spcAft>
                        <a:buClrTx/>
                        <a:buSzTx/>
                        <a:buFontTx/>
                        <a:buNone/>
                        <a:tabLst/>
                      </a:pPr>
                      <a:endParaRPr kumimoji="0" lang="en-GB" sz="4000" b="1"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085184"/>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521477"/>
            <a:ext cx="4176464" cy="523220"/>
          </a:xfrm>
          <a:prstGeom prst="rect">
            <a:avLst/>
          </a:prstGeom>
          <a:noFill/>
        </p:spPr>
        <p:txBody>
          <a:bodyPr wrap="square" rtlCol="0">
            <a:spAutoFit/>
          </a:bodyPr>
          <a:lstStyle/>
          <a:p>
            <a:r>
              <a:rPr lang="en-NZ" sz="2800" b="1" dirty="0">
                <a:latin typeface="Century Gothic" pitchFamily="34" charset="0"/>
              </a:rPr>
              <a:t>Opening </a:t>
            </a:r>
            <a:r>
              <a:rPr lang="en-NZ" sz="2800" b="1" dirty="0" err="1">
                <a:latin typeface="Century Gothic" pitchFamily="34" charset="0"/>
              </a:rPr>
              <a:t>Hīmene</a:t>
            </a:r>
            <a:endParaRPr lang="en-NZ" b="1" dirty="0">
              <a:latin typeface="Century Gothic" pitchFamily="34" charset="0"/>
            </a:endParaRPr>
          </a:p>
        </p:txBody>
      </p:sp>
      <p:graphicFrame>
        <p:nvGraphicFramePr>
          <p:cNvPr id="3" name="Group 4"/>
          <p:cNvGraphicFramePr>
            <a:graphicFrameLocks/>
          </p:cNvGraphicFramePr>
          <p:nvPr>
            <p:extLst>
              <p:ext uri="{D42A27DB-BD31-4B8C-83A1-F6EECF244321}">
                <p14:modId xmlns:p14="http://schemas.microsoft.com/office/powerpoint/2010/main" val="3925129167"/>
              </p:ext>
            </p:extLst>
          </p:nvPr>
        </p:nvGraphicFramePr>
        <p:xfrm>
          <a:off x="323528" y="1628800"/>
          <a:ext cx="8496944" cy="3824352"/>
        </p:xfrm>
        <a:graphic>
          <a:graphicData uri="http://schemas.openxmlformats.org/drawingml/2006/table">
            <a:tbl>
              <a:tblPr/>
              <a:tblGrid>
                <a:gridCol w="4516122">
                  <a:extLst>
                    <a:ext uri="{9D8B030D-6E8A-4147-A177-3AD203B41FA5}">
                      <a16:colId xmlns:a16="http://schemas.microsoft.com/office/drawing/2014/main" val="20000"/>
                    </a:ext>
                  </a:extLst>
                </a:gridCol>
                <a:gridCol w="3980822">
                  <a:extLst>
                    <a:ext uri="{9D8B030D-6E8A-4147-A177-3AD203B41FA5}">
                      <a16:colId xmlns:a16="http://schemas.microsoft.com/office/drawing/2014/main" val="20001"/>
                    </a:ext>
                  </a:extLst>
                </a:gridCol>
              </a:tblGrid>
              <a:tr h="36724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Tama ngākau mārie,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Tama a te Atua.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Tēnei tonu mātou,</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600" b="1" i="0" u="none" strike="noStrike" cap="none" normalizeH="0" baseline="0" dirty="0">
                          <a:ln>
                            <a:noFill/>
                          </a:ln>
                          <a:solidFill>
                            <a:srgbClr val="FF0000"/>
                          </a:solidFill>
                          <a:effectLst/>
                          <a:latin typeface="Century Gothic" pitchFamily="34" charset="0"/>
                        </a:rPr>
                        <a:t>arohaina mai.</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3600" b="0" i="0" u="none" strike="noStrike" cap="none" normalizeH="0" baseline="0" dirty="0">
                        <a:ln>
                          <a:noFill/>
                        </a:ln>
                        <a:solidFill>
                          <a:srgbClr val="FF0000"/>
                        </a:solidFill>
                        <a:effectLst/>
                        <a:latin typeface="Century Gothic" pitchFamily="34" charset="0"/>
                      </a:endParaRPr>
                    </a:p>
                  </a:txBody>
                  <a:tcPr marL="90000" marR="90000" marT="46800" marB="468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a:ln>
                            <a:noFill/>
                          </a:ln>
                          <a:solidFill>
                            <a:srgbClr val="FF0000"/>
                          </a:solidFill>
                          <a:effectLst/>
                          <a:latin typeface="Century Gothic" pitchFamily="34" charset="0"/>
                        </a:rPr>
                        <a:t>Son of a peaceful heart.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a:ln>
                            <a:noFill/>
                          </a:ln>
                          <a:solidFill>
                            <a:srgbClr val="FF0000"/>
                          </a:solidFill>
                          <a:effectLst/>
                          <a:latin typeface="Century Gothic" pitchFamily="34" charset="0"/>
                        </a:rPr>
                        <a:t>Son of God.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200" b="0" i="0" u="none" strike="noStrike" cap="none" normalizeH="0" baseline="0" dirty="0">
                          <a:ln>
                            <a:noFill/>
                          </a:ln>
                          <a:solidFill>
                            <a:srgbClr val="FF0000"/>
                          </a:solidFill>
                          <a:effectLst/>
                          <a:latin typeface="Century Gothic" pitchFamily="34" charset="0"/>
                        </a:rPr>
                        <a:t>Here we are, love 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3200" b="0" i="0" u="none" strike="noStrike" cap="none" normalizeH="0" baseline="0" dirty="0">
                        <a:ln>
                          <a:noFill/>
                        </a:ln>
                        <a:solidFill>
                          <a:srgbClr val="FF0000"/>
                        </a:solidFill>
                        <a:effectLst/>
                        <a:latin typeface="Century Gothic"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a:ln>
                          <a:noFill/>
                        </a:ln>
                        <a:solidFill>
                          <a:srgbClr val="FF0000"/>
                        </a:solidFill>
                        <a:effectLst/>
                        <a:latin typeface="Century Gothic" pitchFamily="34" charset="0"/>
                      </a:endParaRPr>
                    </a:p>
                  </a:txBody>
                  <a:tcPr marL="90000" marR="90000" marT="46800" marB="468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5580112" y="673877"/>
            <a:ext cx="3240360" cy="461665"/>
          </a:xfrm>
          <a:prstGeom prst="rect">
            <a:avLst/>
          </a:prstGeom>
          <a:noFill/>
        </p:spPr>
        <p:txBody>
          <a:bodyPr wrap="square" rtlCol="0">
            <a:spAutoFit/>
          </a:bodyPr>
          <a:lstStyle/>
          <a:p>
            <a:r>
              <a:rPr lang="en-NZ" sz="2400" i="1" dirty="0">
                <a:solidFill>
                  <a:srgbClr val="FF0000"/>
                </a:solidFill>
                <a:latin typeface="+mn-lt"/>
              </a:rPr>
              <a:t>e.g. Tama </a:t>
            </a:r>
            <a:r>
              <a:rPr lang="en-NZ" sz="2400" i="1" dirty="0" err="1">
                <a:solidFill>
                  <a:srgbClr val="FF0000"/>
                </a:solidFill>
                <a:latin typeface="+mn-lt"/>
              </a:rPr>
              <a:t>Ngākau</a:t>
            </a:r>
            <a:r>
              <a:rPr lang="en-NZ" sz="2400" i="1" dirty="0">
                <a:solidFill>
                  <a:srgbClr val="FF0000"/>
                </a:solidFill>
                <a:latin typeface="+mn-lt"/>
              </a:rPr>
              <a:t>…</a:t>
            </a:r>
            <a:endParaRPr lang="en-NZ" i="1" dirty="0">
              <a:solidFill>
                <a:srgbClr val="FF0000"/>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754" y="522920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781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1923"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288413847"/>
              </p:ext>
            </p:extLst>
          </p:nvPr>
        </p:nvGraphicFramePr>
        <p:xfrm>
          <a:off x="357188" y="371475"/>
          <a:ext cx="8786812" cy="5876544"/>
        </p:xfrm>
        <a:graphic>
          <a:graphicData uri="http://schemas.openxmlformats.org/drawingml/2006/table">
            <a:tbl>
              <a:tblPr/>
              <a:tblGrid>
                <a:gridCol w="5257664">
                  <a:extLst>
                    <a:ext uri="{9D8B030D-6E8A-4147-A177-3AD203B41FA5}">
                      <a16:colId xmlns:a16="http://schemas.microsoft.com/office/drawing/2014/main" val="20000"/>
                    </a:ext>
                  </a:extLst>
                </a:gridCol>
                <a:gridCol w="3529148">
                  <a:extLst>
                    <a:ext uri="{9D8B030D-6E8A-4147-A177-3AD203B41FA5}">
                      <a16:colId xmlns:a16="http://schemas.microsoft.com/office/drawing/2014/main" val="20001"/>
                    </a:ext>
                  </a:extLst>
                </a:gridCol>
              </a:tblGrid>
              <a:tr h="542607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   </a:t>
                      </a:r>
                      <a:r>
                        <a:rPr kumimoji="0" lang="nl-NL" sz="1600" b="1" i="1" u="none" strike="noStrike" kern="1200" cap="none" normalizeH="0" baseline="0" dirty="0">
                          <a:ln>
                            <a:noFill/>
                          </a:ln>
                          <a:solidFill>
                            <a:schemeClr val="tx1"/>
                          </a:solidFill>
                          <a:effectLst/>
                          <a:latin typeface="Century Gothic" pitchFamily="34" charset="0"/>
                          <a:ea typeface="+mn-ea"/>
                          <a:cs typeface="+mn-cs"/>
                        </a:rPr>
                        <a:t>Pirihi / Priest</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E te Ariki e Hēhu Karaiti,</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nāu i kī ki āu Āpōtoro:</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Ko te rangimārie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nl-NL" sz="2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kern="1200" cap="none" normalizeH="0" baseline="0" dirty="0">
                          <a:ln>
                            <a:noFill/>
                          </a:ln>
                          <a:solidFill>
                            <a:schemeClr val="tx1"/>
                          </a:solidFill>
                          <a:effectLst/>
                          <a:latin typeface="Century Gothic" pitchFamily="34" charset="0"/>
                          <a:ea typeface="+mn-ea"/>
                          <a:cs typeface="+mn-cs"/>
                        </a:rPr>
                        <a:t>... rangimārie me te kotahitanga, kia rite ai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kern="1200" cap="none" normalizeH="0" baseline="0" dirty="0">
                          <a:ln>
                            <a:noFill/>
                          </a:ln>
                          <a:solidFill>
                            <a:schemeClr val="tx1"/>
                          </a:solidFill>
                          <a:effectLst/>
                          <a:latin typeface="Century Gothic" pitchFamily="34" charset="0"/>
                          <a:ea typeface="+mn-ea"/>
                          <a:cs typeface="+mn-cs"/>
                        </a:rPr>
                        <a:t>ki ōu hiahia.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kern="1200" cap="none" normalizeH="0" baseline="0" dirty="0">
                          <a:ln>
                            <a:noFill/>
                          </a:ln>
                          <a:solidFill>
                            <a:schemeClr val="tx1"/>
                          </a:solidFill>
                          <a:effectLst/>
                          <a:latin typeface="Century Gothic" pitchFamily="34" charset="0"/>
                          <a:ea typeface="+mn-ea"/>
                          <a:cs typeface="+mn-cs"/>
                        </a:rPr>
                        <a:t>E ora nei,    e rangatira nei mō āke āke...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Lord Jesus Christ, who said to your Apostles: Peace I leave you…</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NZ" sz="2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...accordance with your will. Who live and reign for every and ever.</a:t>
                      </a:r>
                      <a:r>
                        <a:rPr kumimoji="0" lang="en-NZ" sz="2800" b="1"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NZ" sz="2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1" i="0" u="none" strike="noStrike" cap="none" normalizeH="0" baseline="0" dirty="0">
                          <a:ln>
                            <a:noFill/>
                          </a:ln>
                          <a:solidFill>
                            <a:schemeClr val="tx1"/>
                          </a:solidFill>
                          <a:effectLst/>
                          <a:latin typeface="Arial" charset="0"/>
                        </a:rPr>
                        <a:t>Amen.</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4293459936"/>
              </p:ext>
            </p:extLst>
          </p:nvPr>
        </p:nvGraphicFramePr>
        <p:xfrm>
          <a:off x="179512" y="5013176"/>
          <a:ext cx="8574782" cy="1379984"/>
        </p:xfrm>
        <a:graphic>
          <a:graphicData uri="http://schemas.openxmlformats.org/drawingml/2006/table">
            <a:tbl>
              <a:tblPr/>
              <a:tblGrid>
                <a:gridCol w="5130793">
                  <a:extLst>
                    <a:ext uri="{9D8B030D-6E8A-4147-A177-3AD203B41FA5}">
                      <a16:colId xmlns:a16="http://schemas.microsoft.com/office/drawing/2014/main" val="20000"/>
                    </a:ext>
                  </a:extLst>
                </a:gridCol>
                <a:gridCol w="3443989">
                  <a:extLst>
                    <a:ext uri="{9D8B030D-6E8A-4147-A177-3AD203B41FA5}">
                      <a16:colId xmlns:a16="http://schemas.microsoft.com/office/drawing/2014/main" val="20001"/>
                    </a:ext>
                  </a:extLst>
                </a:gridCol>
              </a:tblGrid>
              <a:tr h="1379984">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Arial" charset="0"/>
                          <a:ea typeface="+mn-ea"/>
                          <a:cs typeface="+mn-cs"/>
                        </a:rPr>
                        <a:t>    Iwi </a:t>
                      </a:r>
                    </a:p>
                    <a:p>
                      <a:pPr marL="0" marR="0" lvl="0" indent="0" algn="l" defTabSz="914400" rtl="0" eaLnBrk="0" fontAlgn="base" latinLnBrk="0" hangingPunct="0">
                        <a:lnSpc>
                          <a:spcPct val="100000"/>
                        </a:lnSpc>
                        <a:spcBef>
                          <a:spcPts val="0"/>
                        </a:spcBef>
                        <a:spcAft>
                          <a:spcPct val="0"/>
                        </a:spcAft>
                        <a:buClrTx/>
                        <a:buSzTx/>
                        <a:buFontTx/>
                        <a:buNone/>
                        <a:tabLst/>
                      </a:pPr>
                      <a:endParaRPr kumimoji="0" lang="nl-NL" sz="1000" b="1" i="1" u="none" strike="noStrike" kern="1200" cap="none" normalizeH="0" baseline="0" dirty="0">
                        <a:ln>
                          <a:noFill/>
                        </a:ln>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 Āmene.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0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50" y="5229200"/>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2947"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685710186"/>
              </p:ext>
            </p:extLst>
          </p:nvPr>
        </p:nvGraphicFramePr>
        <p:xfrm>
          <a:off x="395536" y="498575"/>
          <a:ext cx="8642796" cy="1706880"/>
        </p:xfrm>
        <a:graphic>
          <a:graphicData uri="http://schemas.openxmlformats.org/drawingml/2006/table">
            <a:tbl>
              <a:tblPr/>
              <a:tblGrid>
                <a:gridCol w="5340283">
                  <a:extLst>
                    <a:ext uri="{9D8B030D-6E8A-4147-A177-3AD203B41FA5}">
                      <a16:colId xmlns:a16="http://schemas.microsoft.com/office/drawing/2014/main" val="20000"/>
                    </a:ext>
                  </a:extLst>
                </a:gridCol>
                <a:gridCol w="3302513">
                  <a:extLst>
                    <a:ext uri="{9D8B030D-6E8A-4147-A177-3AD203B41FA5}">
                      <a16:colId xmlns:a16="http://schemas.microsoft.com/office/drawing/2014/main" val="20001"/>
                    </a:ext>
                  </a:extLst>
                </a:gridCol>
              </a:tblGrid>
              <a:tr h="158432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kern="1200" cap="none" normalizeH="0" baseline="0" dirty="0">
                          <a:ln>
                            <a:noFill/>
                          </a:ln>
                          <a:solidFill>
                            <a:schemeClr val="tx1"/>
                          </a:solidFill>
                          <a:effectLst/>
                          <a:latin typeface="Century Gothic" pitchFamily="34" charset="0"/>
                          <a:ea typeface="+mn-ea"/>
                          <a:cs typeface="+mn-cs"/>
                        </a:rPr>
                        <a:t> </a:t>
                      </a:r>
                      <a:r>
                        <a:rPr kumimoji="0" lang="nl-NL" sz="1600" b="1" i="0" u="none" strike="noStrike" kern="1200" cap="none" normalizeH="0" baseline="0" dirty="0">
                          <a:ln>
                            <a:noFill/>
                          </a:ln>
                          <a:solidFill>
                            <a:schemeClr val="tx1"/>
                          </a:solidFill>
                          <a:effectLst/>
                          <a:latin typeface="Century Gothic" pitchFamily="34" charset="0"/>
                          <a:ea typeface="+mn-ea"/>
                          <a:cs typeface="+mn-cs"/>
                        </a:rPr>
                        <a:t>Pirihi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Kia tau te rangimārie,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o te Ariki ki a koutou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i ngā wā katoa.</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The Peace of the Lord be with you always.</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3962837726"/>
              </p:ext>
            </p:extLst>
          </p:nvPr>
        </p:nvGraphicFramePr>
        <p:xfrm>
          <a:off x="179512" y="2420888"/>
          <a:ext cx="8712968" cy="1540694"/>
        </p:xfrm>
        <a:graphic>
          <a:graphicData uri="http://schemas.openxmlformats.org/drawingml/2006/table">
            <a:tbl>
              <a:tblPr/>
              <a:tblGrid>
                <a:gridCol w="5069602">
                  <a:extLst>
                    <a:ext uri="{9D8B030D-6E8A-4147-A177-3AD203B41FA5}">
                      <a16:colId xmlns:a16="http://schemas.microsoft.com/office/drawing/2014/main" val="20000"/>
                    </a:ext>
                  </a:extLst>
                </a:gridCol>
                <a:gridCol w="3643366">
                  <a:extLst>
                    <a:ext uri="{9D8B030D-6E8A-4147-A177-3AD203B41FA5}">
                      <a16:colId xmlns:a16="http://schemas.microsoft.com/office/drawing/2014/main" val="20001"/>
                    </a:ext>
                  </a:extLst>
                </a:gridCol>
              </a:tblGrid>
              <a:tr h="1540694">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Arial" charset="0"/>
                          <a:ea typeface="+mn-ea"/>
                          <a:cs typeface="+mn-cs"/>
                        </a:rPr>
                        <a:t>    Iwi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  Ki tōu wairua anō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  hoki.</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     </a:t>
                      </a:r>
                      <a:r>
                        <a:rPr kumimoji="0" lang="en-NZ" sz="2800" b="1" i="0" u="none" strike="noStrike" cap="none" normalizeH="0" baseline="0" dirty="0">
                          <a:ln>
                            <a:noFill/>
                          </a:ln>
                          <a:solidFill>
                            <a:schemeClr val="tx1"/>
                          </a:solidFill>
                          <a:effectLst/>
                          <a:latin typeface="Century Gothic" pitchFamily="34" charset="0"/>
                        </a:rPr>
                        <a:t>And with your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     spirit.</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17"/>
          <p:cNvGraphicFramePr>
            <a:graphicFrameLocks noGrp="1"/>
          </p:cNvGraphicFramePr>
          <p:nvPr>
            <p:extLst>
              <p:ext uri="{D42A27DB-BD31-4B8C-83A1-F6EECF244321}">
                <p14:modId xmlns:p14="http://schemas.microsoft.com/office/powerpoint/2010/main" val="1534842281"/>
              </p:ext>
            </p:extLst>
          </p:nvPr>
        </p:nvGraphicFramePr>
        <p:xfrm>
          <a:off x="323528" y="4005064"/>
          <a:ext cx="8797776" cy="1609344"/>
        </p:xfrm>
        <a:graphic>
          <a:graphicData uri="http://schemas.openxmlformats.org/drawingml/2006/table">
            <a:tbl>
              <a:tblPr/>
              <a:tblGrid>
                <a:gridCol w="5252165">
                  <a:extLst>
                    <a:ext uri="{9D8B030D-6E8A-4147-A177-3AD203B41FA5}">
                      <a16:colId xmlns:a16="http://schemas.microsoft.com/office/drawing/2014/main" val="20000"/>
                    </a:ext>
                  </a:extLst>
                </a:gridCol>
                <a:gridCol w="3545611">
                  <a:extLst>
                    <a:ext uri="{9D8B030D-6E8A-4147-A177-3AD203B41FA5}">
                      <a16:colId xmlns:a16="http://schemas.microsoft.com/office/drawing/2014/main" val="20001"/>
                    </a:ext>
                  </a:extLst>
                </a:gridCol>
              </a:tblGrid>
              <a:tr h="1590129">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Arial" charset="0"/>
                          <a:ea typeface="+mn-ea"/>
                          <a:cs typeface="+mn-cs"/>
                        </a:rPr>
                        <a:t> Pirihi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0" i="0" u="none" strike="noStrike" cap="none" normalizeH="0" baseline="0" dirty="0">
                          <a:ln>
                            <a:noFill/>
                          </a:ln>
                          <a:solidFill>
                            <a:schemeClr val="tx1"/>
                          </a:solidFill>
                          <a:effectLst/>
                          <a:latin typeface="Century Gothic" pitchFamily="34" charset="0"/>
                        </a:rPr>
                        <a:t>Me tuku tohu rangimārie tātou, tētahi ki tētahi. </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Let us offer each other the sign of peace.</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157192"/>
            <a:ext cx="9810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7" descr="bg1"/>
          <p:cNvPicPr>
            <a:picLocks noGrp="1" noChangeAspect="1" noChangeArrowheads="1"/>
          </p:cNvPicPr>
          <p:nvPr>
            <p:ph idx="4294967295"/>
          </p:nvPr>
        </p:nvPicPr>
        <p:blipFill>
          <a:blip r:embed="rId3" cstate="print"/>
          <a:srcRect/>
          <a:stretch>
            <a:fillRect/>
          </a:stretch>
        </p:blipFill>
        <p:spPr>
          <a:xfrm>
            <a:off x="3016250" y="1916113"/>
            <a:ext cx="3068638" cy="230505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6"/>
          <p:cNvSpPr txBox="1">
            <a:spLocks noChangeArrowheads="1"/>
          </p:cNvSpPr>
          <p:nvPr/>
        </p:nvSpPr>
        <p:spPr bwMode="auto">
          <a:xfrm>
            <a:off x="107504" y="870967"/>
            <a:ext cx="5184576" cy="4524315"/>
          </a:xfrm>
          <a:prstGeom prst="rect">
            <a:avLst/>
          </a:prstGeom>
          <a:noFill/>
          <a:ln w="9525">
            <a:noFill/>
            <a:miter lim="800000"/>
            <a:headEnd/>
            <a:tailEnd/>
          </a:ln>
        </p:spPr>
        <p:txBody>
          <a:bodyPr wrap="square">
            <a:spAutoFit/>
          </a:bodyPr>
          <a:lstStyle/>
          <a:p>
            <a:r>
              <a:rPr lang="en-GB" sz="3200" b="1" dirty="0">
                <a:latin typeface="Century Gothic" pitchFamily="34" charset="0"/>
              </a:rPr>
              <a:t>E te </a:t>
            </a:r>
            <a:r>
              <a:rPr lang="en-GB" sz="3200" b="1" dirty="0" err="1">
                <a:latin typeface="Century Gothic" pitchFamily="34" charset="0"/>
              </a:rPr>
              <a:t>Reme</a:t>
            </a:r>
            <a:r>
              <a:rPr lang="en-GB" sz="3200" b="1" dirty="0">
                <a:latin typeface="Century Gothic" pitchFamily="34" charset="0"/>
              </a:rPr>
              <a:t> a te </a:t>
            </a:r>
            <a:r>
              <a:rPr lang="en-GB" sz="3200" b="1" dirty="0" err="1">
                <a:latin typeface="Century Gothic" pitchFamily="34" charset="0"/>
              </a:rPr>
              <a:t>Atua</a:t>
            </a:r>
            <a:r>
              <a:rPr lang="en-GB" sz="3200" b="1" dirty="0">
                <a:latin typeface="Century Gothic" pitchFamily="34" charset="0"/>
              </a:rPr>
              <a:t>, </a:t>
            </a:r>
          </a:p>
          <a:p>
            <a:r>
              <a:rPr lang="en-GB" sz="3200" b="1" dirty="0" err="1">
                <a:latin typeface="Century Gothic" pitchFamily="34" charset="0"/>
              </a:rPr>
              <a:t>ko</a:t>
            </a:r>
            <a:r>
              <a:rPr lang="en-GB" sz="3200" b="1" dirty="0">
                <a:latin typeface="Century Gothic" pitchFamily="34" charset="0"/>
              </a:rPr>
              <a:t> </a:t>
            </a:r>
            <a:r>
              <a:rPr lang="en-GB" sz="3200" b="1" dirty="0" err="1">
                <a:latin typeface="Century Gothic" pitchFamily="34" charset="0"/>
              </a:rPr>
              <a:t>koe</a:t>
            </a:r>
            <a:r>
              <a:rPr lang="en-GB" sz="3200" b="1" dirty="0">
                <a:latin typeface="Century Gothic" pitchFamily="34" charset="0"/>
              </a:rPr>
              <a:t> e tango atu nei </a:t>
            </a:r>
          </a:p>
          <a:p>
            <a:r>
              <a:rPr lang="en-GB" sz="3200" b="1" dirty="0" err="1">
                <a:latin typeface="Century Gothic" pitchFamily="34" charset="0"/>
              </a:rPr>
              <a:t>i</a:t>
            </a:r>
            <a:r>
              <a:rPr lang="en-GB" sz="3200" b="1" dirty="0">
                <a:latin typeface="Century Gothic" pitchFamily="34" charset="0"/>
              </a:rPr>
              <a:t> </a:t>
            </a:r>
            <a:r>
              <a:rPr lang="en-GB" sz="3200" b="1" dirty="0" err="1">
                <a:latin typeface="Century Gothic" pitchFamily="34" charset="0"/>
              </a:rPr>
              <a:t>ngā</a:t>
            </a:r>
            <a:r>
              <a:rPr lang="en-GB" sz="3200" b="1" dirty="0">
                <a:latin typeface="Century Gothic" pitchFamily="34" charset="0"/>
              </a:rPr>
              <a:t> </a:t>
            </a:r>
            <a:r>
              <a:rPr lang="en-GB" sz="3200" b="1" dirty="0" err="1">
                <a:latin typeface="Century Gothic" pitchFamily="34" charset="0"/>
              </a:rPr>
              <a:t>hara</a:t>
            </a:r>
            <a:r>
              <a:rPr lang="en-GB" sz="3200" b="1" dirty="0">
                <a:latin typeface="Century Gothic" pitchFamily="34" charset="0"/>
              </a:rPr>
              <a:t> o te </a:t>
            </a:r>
            <a:r>
              <a:rPr lang="en-GB" sz="3200" b="1" dirty="0" err="1">
                <a:latin typeface="Century Gothic" pitchFamily="34" charset="0"/>
              </a:rPr>
              <a:t>ao</a:t>
            </a:r>
            <a:r>
              <a:rPr lang="en-GB" sz="3200" b="1" dirty="0">
                <a:latin typeface="Century Gothic" pitchFamily="34" charset="0"/>
              </a:rPr>
              <a:t>, </a:t>
            </a:r>
            <a:r>
              <a:rPr lang="en-GB" sz="3200" b="1" dirty="0" err="1">
                <a:latin typeface="Century Gothic" pitchFamily="34" charset="0"/>
              </a:rPr>
              <a:t>tohungia</a:t>
            </a:r>
            <a:r>
              <a:rPr lang="en-GB" sz="3200" b="1" dirty="0">
                <a:latin typeface="Century Gothic" pitchFamily="34" charset="0"/>
              </a:rPr>
              <a:t> </a:t>
            </a:r>
            <a:r>
              <a:rPr lang="en-GB" sz="3200" b="1" dirty="0" err="1">
                <a:latin typeface="Century Gothic" pitchFamily="34" charset="0"/>
              </a:rPr>
              <a:t>rā</a:t>
            </a:r>
            <a:r>
              <a:rPr lang="en-GB" sz="3200" b="1" dirty="0">
                <a:latin typeface="Century Gothic" pitchFamily="34" charset="0"/>
              </a:rPr>
              <a:t> </a:t>
            </a:r>
            <a:r>
              <a:rPr lang="en-GB" sz="3200" b="1" dirty="0" err="1">
                <a:latin typeface="Century Gothic" pitchFamily="34" charset="0"/>
              </a:rPr>
              <a:t>mātou</a:t>
            </a:r>
            <a:r>
              <a:rPr lang="en-GB" sz="3200" b="1" dirty="0">
                <a:latin typeface="Century Gothic" pitchFamily="34" charset="0"/>
              </a:rPr>
              <a:t>.</a:t>
            </a:r>
          </a:p>
          <a:p>
            <a:endParaRPr lang="en-AU" sz="3200" b="1" dirty="0">
              <a:latin typeface="Century Gothic" pitchFamily="34" charset="0"/>
            </a:endParaRPr>
          </a:p>
          <a:p>
            <a:r>
              <a:rPr lang="en-GB" sz="3200" b="1" dirty="0">
                <a:latin typeface="Century Gothic" pitchFamily="34" charset="0"/>
              </a:rPr>
              <a:t>E te </a:t>
            </a:r>
            <a:r>
              <a:rPr lang="en-GB" sz="3200" b="1" dirty="0" err="1">
                <a:latin typeface="Century Gothic" pitchFamily="34" charset="0"/>
              </a:rPr>
              <a:t>Reme</a:t>
            </a:r>
            <a:r>
              <a:rPr lang="en-GB" sz="3200" b="1" dirty="0">
                <a:latin typeface="Century Gothic" pitchFamily="34" charset="0"/>
              </a:rPr>
              <a:t> a te </a:t>
            </a:r>
            <a:r>
              <a:rPr lang="en-GB" sz="3200" b="1" dirty="0" err="1">
                <a:latin typeface="Century Gothic" pitchFamily="34" charset="0"/>
              </a:rPr>
              <a:t>Atua</a:t>
            </a:r>
            <a:r>
              <a:rPr lang="en-GB" sz="3200" b="1" dirty="0">
                <a:latin typeface="Century Gothic" pitchFamily="34" charset="0"/>
              </a:rPr>
              <a:t>, </a:t>
            </a:r>
          </a:p>
          <a:p>
            <a:r>
              <a:rPr lang="en-GB" sz="3200" b="1" dirty="0" err="1">
                <a:latin typeface="Century Gothic" pitchFamily="34" charset="0"/>
              </a:rPr>
              <a:t>ko</a:t>
            </a:r>
            <a:r>
              <a:rPr lang="en-GB" sz="3200" b="1" dirty="0">
                <a:latin typeface="Century Gothic" pitchFamily="34" charset="0"/>
              </a:rPr>
              <a:t> </a:t>
            </a:r>
            <a:r>
              <a:rPr lang="en-GB" sz="3200" b="1" dirty="0" err="1">
                <a:latin typeface="Century Gothic" pitchFamily="34" charset="0"/>
              </a:rPr>
              <a:t>koe</a:t>
            </a:r>
            <a:r>
              <a:rPr lang="en-GB" sz="3200" b="1" dirty="0">
                <a:latin typeface="Century Gothic" pitchFamily="34" charset="0"/>
              </a:rPr>
              <a:t> e tango atu nei </a:t>
            </a:r>
          </a:p>
          <a:p>
            <a:r>
              <a:rPr lang="en-GB" sz="3200" b="1" dirty="0" err="1">
                <a:latin typeface="Century Gothic" pitchFamily="34" charset="0"/>
              </a:rPr>
              <a:t>i</a:t>
            </a:r>
            <a:r>
              <a:rPr lang="en-GB" sz="3200" b="1" dirty="0">
                <a:latin typeface="Century Gothic" pitchFamily="34" charset="0"/>
              </a:rPr>
              <a:t> </a:t>
            </a:r>
            <a:r>
              <a:rPr lang="en-GB" sz="3200" b="1" dirty="0" err="1">
                <a:latin typeface="Century Gothic" pitchFamily="34" charset="0"/>
              </a:rPr>
              <a:t>ngā</a:t>
            </a:r>
            <a:r>
              <a:rPr lang="en-GB" sz="3200" b="1" dirty="0">
                <a:latin typeface="Century Gothic" pitchFamily="34" charset="0"/>
              </a:rPr>
              <a:t> </a:t>
            </a:r>
            <a:r>
              <a:rPr lang="en-GB" sz="3200" b="1" dirty="0" err="1">
                <a:latin typeface="Century Gothic" pitchFamily="34" charset="0"/>
              </a:rPr>
              <a:t>hara</a:t>
            </a:r>
            <a:r>
              <a:rPr lang="en-GB" sz="3200" b="1" dirty="0">
                <a:latin typeface="Century Gothic" pitchFamily="34" charset="0"/>
              </a:rPr>
              <a:t> o te </a:t>
            </a:r>
            <a:r>
              <a:rPr lang="en-GB" sz="3200" b="1" dirty="0" err="1">
                <a:latin typeface="Century Gothic" pitchFamily="34" charset="0"/>
              </a:rPr>
              <a:t>ao</a:t>
            </a:r>
            <a:r>
              <a:rPr lang="en-GB" sz="3200" b="1" dirty="0">
                <a:latin typeface="Century Gothic" pitchFamily="34" charset="0"/>
              </a:rPr>
              <a:t>, </a:t>
            </a:r>
            <a:r>
              <a:rPr lang="en-GB" sz="3200" b="1" dirty="0" err="1">
                <a:latin typeface="Century Gothic" pitchFamily="34" charset="0"/>
              </a:rPr>
              <a:t>tohungia</a:t>
            </a:r>
            <a:r>
              <a:rPr lang="en-GB" sz="3200" b="1" dirty="0">
                <a:latin typeface="Century Gothic" pitchFamily="34" charset="0"/>
              </a:rPr>
              <a:t> </a:t>
            </a:r>
            <a:r>
              <a:rPr lang="en-GB" sz="3200" b="1" dirty="0" err="1">
                <a:latin typeface="Century Gothic" pitchFamily="34" charset="0"/>
              </a:rPr>
              <a:t>rā</a:t>
            </a:r>
            <a:r>
              <a:rPr lang="en-GB" sz="3200" b="1" dirty="0">
                <a:latin typeface="Century Gothic" pitchFamily="34" charset="0"/>
              </a:rPr>
              <a:t> </a:t>
            </a:r>
            <a:r>
              <a:rPr lang="en-GB" sz="3200" b="1" dirty="0" err="1">
                <a:latin typeface="Century Gothic" pitchFamily="34" charset="0"/>
              </a:rPr>
              <a:t>mātou</a:t>
            </a:r>
            <a:r>
              <a:rPr lang="en-GB" sz="3200" b="1" dirty="0">
                <a:latin typeface="Century Gothic" pitchFamily="34" charset="0"/>
              </a:rPr>
              <a:t>.</a:t>
            </a:r>
            <a:endParaRPr lang="en-AU" sz="3200" b="1" dirty="0">
              <a:latin typeface="Century Gothic"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77266342"/>
              </p:ext>
            </p:extLst>
          </p:nvPr>
        </p:nvGraphicFramePr>
        <p:xfrm>
          <a:off x="5292080" y="870967"/>
          <a:ext cx="3419872" cy="3137536"/>
        </p:xfrm>
        <a:graphic>
          <a:graphicData uri="http://schemas.openxmlformats.org/drawingml/2006/table">
            <a:tbl>
              <a:tblPr/>
              <a:tblGrid>
                <a:gridCol w="3419872">
                  <a:extLst>
                    <a:ext uri="{9D8B030D-6E8A-4147-A177-3AD203B41FA5}">
                      <a16:colId xmlns:a16="http://schemas.microsoft.com/office/drawing/2014/main" val="20000"/>
                    </a:ext>
                  </a:extLst>
                </a:gridCol>
              </a:tblGrid>
              <a:tr h="62388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Lamb of God, </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028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you take away the sins of the world, have mercy on us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000" b="0" i="0" u="none" strike="noStrike" cap="none" normalizeH="0" baseline="0" dirty="0">
                        <a:ln>
                          <a:noFill/>
                        </a:ln>
                        <a:solidFill>
                          <a:schemeClr val="tx1"/>
                        </a:solidFill>
                        <a:effectLst/>
                        <a:latin typeface="Century Gothic" pitchFamily="34" charset="0"/>
                      </a:endParaRP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3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2800" b="0" i="0" u="none" strike="noStrike" cap="none" normalizeH="0" baseline="0" dirty="0">
                        <a:ln>
                          <a:noFill/>
                        </a:ln>
                        <a:solidFill>
                          <a:schemeClr val="tx1"/>
                        </a:solidFill>
                        <a:effectLst/>
                        <a:latin typeface="Century Gothic" pitchFamily="34" charset="0"/>
                      </a:endParaRP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85752478"/>
              </p:ext>
            </p:extLst>
          </p:nvPr>
        </p:nvGraphicFramePr>
        <p:xfrm>
          <a:off x="5292080" y="3360831"/>
          <a:ext cx="3491880" cy="2645664"/>
        </p:xfrm>
        <a:graphic>
          <a:graphicData uri="http://schemas.openxmlformats.org/drawingml/2006/table">
            <a:tbl>
              <a:tblPr/>
              <a:tblGrid>
                <a:gridCol w="3491880">
                  <a:extLst>
                    <a:ext uri="{9D8B030D-6E8A-4147-A177-3AD203B41FA5}">
                      <a16:colId xmlns:a16="http://schemas.microsoft.com/office/drawing/2014/main" val="20000"/>
                    </a:ext>
                  </a:extLst>
                </a:gridCol>
              </a:tblGrid>
              <a:tr h="62388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Lamb of God, you take away the sins of the world, have mercy on us.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NZ" sz="2800" b="0" i="0" u="none" strike="noStrike" cap="none" normalizeH="0" baseline="0" dirty="0">
                        <a:ln>
                          <a:noFill/>
                        </a:ln>
                        <a:solidFill>
                          <a:schemeClr val="tx1"/>
                        </a:solidFill>
                        <a:effectLst/>
                        <a:latin typeface="Century Gothic" pitchFamily="34" charset="0"/>
                      </a:endParaRP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Title 8"/>
          <p:cNvSpPr>
            <a:spLocks noGrp="1"/>
          </p:cNvSpPr>
          <p:nvPr>
            <p:ph type="ctrTitle"/>
          </p:nvPr>
        </p:nvSpPr>
        <p:spPr>
          <a:xfrm>
            <a:off x="179512" y="260648"/>
            <a:ext cx="7740352" cy="476672"/>
          </a:xfrm>
        </p:spPr>
        <p:txBody>
          <a:bodyPr/>
          <a:lstStyle/>
          <a:p>
            <a:pPr algn="l"/>
            <a:r>
              <a:rPr lang="en-NZ" sz="1800" dirty="0">
                <a:solidFill>
                  <a:schemeClr val="tx1"/>
                </a:solidFill>
                <a:latin typeface="Century Gothic" pitchFamily="34" charset="0"/>
              </a:rPr>
              <a:t>E te</a:t>
            </a:r>
            <a:r>
              <a:rPr lang="en-NZ" sz="1800" baseline="0" dirty="0">
                <a:solidFill>
                  <a:schemeClr val="tx1"/>
                </a:solidFill>
                <a:latin typeface="Century Gothic" pitchFamily="34" charset="0"/>
              </a:rPr>
              <a:t> </a:t>
            </a:r>
            <a:r>
              <a:rPr lang="en-NZ" sz="1800" baseline="0" dirty="0" err="1">
                <a:solidFill>
                  <a:schemeClr val="tx1"/>
                </a:solidFill>
                <a:latin typeface="Century Gothic" pitchFamily="34" charset="0"/>
              </a:rPr>
              <a:t>Reme</a:t>
            </a:r>
            <a:r>
              <a:rPr lang="en-NZ" sz="1800" baseline="0" dirty="0">
                <a:solidFill>
                  <a:schemeClr val="tx1"/>
                </a:solidFill>
                <a:latin typeface="Century Gothic" pitchFamily="34" charset="0"/>
              </a:rPr>
              <a:t> a te </a:t>
            </a:r>
            <a:r>
              <a:rPr lang="en-NZ" sz="1800" baseline="0" dirty="0" err="1">
                <a:solidFill>
                  <a:schemeClr val="tx1"/>
                </a:solidFill>
                <a:latin typeface="Century Gothic" pitchFamily="34" charset="0"/>
              </a:rPr>
              <a:t>Atua</a:t>
            </a:r>
            <a:r>
              <a:rPr lang="en-NZ" sz="1800" baseline="0" dirty="0">
                <a:solidFill>
                  <a:schemeClr val="tx1"/>
                </a:solidFill>
                <a:latin typeface="Century Gothic" pitchFamily="34" charset="0"/>
              </a:rPr>
              <a:t>                                          Lamb of</a:t>
            </a:r>
            <a:r>
              <a:rPr lang="en-NZ" sz="1800" dirty="0">
                <a:solidFill>
                  <a:schemeClr val="tx1"/>
                </a:solidFill>
                <a:latin typeface="Century Gothic" pitchFamily="34" charset="0"/>
              </a:rPr>
              <a:t> God </a:t>
            </a:r>
            <a:r>
              <a:rPr lang="en-NZ" sz="1800" dirty="0">
                <a:solidFill>
                  <a:schemeClr val="tx1"/>
                </a:solidFill>
              </a:rPr>
              <a:t>1/2</a:t>
            </a:r>
          </a:p>
        </p:txBody>
      </p:sp>
      <p:pic>
        <p:nvPicPr>
          <p:cNvPr id="10"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395282"/>
            <a:ext cx="864096" cy="1222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Box 6"/>
          <p:cNvSpPr txBox="1">
            <a:spLocks noChangeArrowheads="1"/>
          </p:cNvSpPr>
          <p:nvPr/>
        </p:nvSpPr>
        <p:spPr bwMode="auto">
          <a:xfrm>
            <a:off x="135608" y="1196752"/>
            <a:ext cx="5328592" cy="3139321"/>
          </a:xfrm>
          <a:prstGeom prst="rect">
            <a:avLst/>
          </a:prstGeom>
          <a:noFill/>
          <a:ln w="9525">
            <a:noFill/>
            <a:miter lim="800000"/>
            <a:headEnd/>
            <a:tailEnd/>
          </a:ln>
        </p:spPr>
        <p:txBody>
          <a:bodyPr wrap="square">
            <a:spAutoFit/>
          </a:bodyPr>
          <a:lstStyle/>
          <a:p>
            <a:r>
              <a:rPr lang="en-GB" sz="3600" b="1" dirty="0">
                <a:latin typeface="Century Gothic" pitchFamily="34" charset="0"/>
                <a:cs typeface="Arial" pitchFamily="34" charset="0"/>
              </a:rPr>
              <a:t>E te </a:t>
            </a:r>
            <a:r>
              <a:rPr lang="en-GB" sz="3600" b="1" dirty="0" err="1">
                <a:latin typeface="Century Gothic" pitchFamily="34" charset="0"/>
                <a:cs typeface="Arial" pitchFamily="34" charset="0"/>
              </a:rPr>
              <a:t>Reme</a:t>
            </a:r>
            <a:r>
              <a:rPr lang="en-GB" sz="3600" b="1" dirty="0">
                <a:latin typeface="Century Gothic" pitchFamily="34" charset="0"/>
                <a:cs typeface="Arial" pitchFamily="34" charset="0"/>
              </a:rPr>
              <a:t> a te </a:t>
            </a:r>
            <a:r>
              <a:rPr lang="en-GB" sz="3600" b="1" dirty="0" err="1">
                <a:latin typeface="Century Gothic" pitchFamily="34" charset="0"/>
                <a:cs typeface="Arial" pitchFamily="34" charset="0"/>
              </a:rPr>
              <a:t>Atua</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ko</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koe</a:t>
            </a:r>
            <a:r>
              <a:rPr lang="en-GB" sz="3600" b="1" dirty="0">
                <a:latin typeface="Century Gothic" pitchFamily="34" charset="0"/>
                <a:cs typeface="Arial" pitchFamily="34" charset="0"/>
              </a:rPr>
              <a:t> e tango atu nei </a:t>
            </a:r>
            <a:r>
              <a:rPr lang="en-GB" sz="3600" b="1" dirty="0" err="1">
                <a:latin typeface="Century Gothic" pitchFamily="34" charset="0"/>
                <a:cs typeface="Arial" pitchFamily="34" charset="0"/>
              </a:rPr>
              <a:t>i</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ngā</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hara</a:t>
            </a:r>
            <a:r>
              <a:rPr lang="en-GB" sz="3600" b="1" dirty="0">
                <a:latin typeface="Century Gothic" pitchFamily="34" charset="0"/>
                <a:cs typeface="Arial" pitchFamily="34" charset="0"/>
              </a:rPr>
              <a:t> o te </a:t>
            </a:r>
            <a:r>
              <a:rPr lang="en-GB" sz="3600" b="1" dirty="0" err="1">
                <a:latin typeface="Century Gothic" pitchFamily="34" charset="0"/>
                <a:cs typeface="Arial" pitchFamily="34" charset="0"/>
              </a:rPr>
              <a:t>ao</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tukua</a:t>
            </a:r>
            <a:r>
              <a:rPr lang="en-GB" sz="3600" b="1" dirty="0">
                <a:latin typeface="Century Gothic" pitchFamily="34" charset="0"/>
                <a:cs typeface="Arial" pitchFamily="34" charset="0"/>
              </a:rPr>
              <a:t> </a:t>
            </a:r>
            <a:r>
              <a:rPr lang="en-GB" sz="3600" b="1" dirty="0" err="1">
                <a:latin typeface="Century Gothic" pitchFamily="34" charset="0"/>
                <a:cs typeface="Arial" pitchFamily="34" charset="0"/>
              </a:rPr>
              <a:t>mai</a:t>
            </a:r>
            <a:r>
              <a:rPr lang="en-GB" sz="3600" b="1" dirty="0">
                <a:latin typeface="Century Gothic" pitchFamily="34" charset="0"/>
                <a:cs typeface="Arial" pitchFamily="34" charset="0"/>
              </a:rPr>
              <a:t> ki a </a:t>
            </a:r>
            <a:r>
              <a:rPr lang="en-GB" sz="3600" b="1" dirty="0" err="1">
                <a:latin typeface="Century Gothic" pitchFamily="34" charset="0"/>
                <a:cs typeface="Arial" pitchFamily="34" charset="0"/>
              </a:rPr>
              <a:t>mātou</a:t>
            </a:r>
            <a:r>
              <a:rPr lang="en-GB" sz="3600" b="1" dirty="0">
                <a:latin typeface="Century Gothic" pitchFamily="34" charset="0"/>
                <a:cs typeface="Arial" pitchFamily="34" charset="0"/>
              </a:rPr>
              <a:t> te </a:t>
            </a:r>
            <a:r>
              <a:rPr lang="en-GB" sz="3600" b="1" dirty="0" err="1">
                <a:latin typeface="Century Gothic" pitchFamily="34" charset="0"/>
                <a:cs typeface="Arial" pitchFamily="34" charset="0"/>
              </a:rPr>
              <a:t>rangimārie</a:t>
            </a:r>
            <a:r>
              <a:rPr lang="en-GB" sz="3600" b="1" dirty="0">
                <a:latin typeface="Century Gothic" pitchFamily="34" charset="0"/>
                <a:cs typeface="Arial" pitchFamily="34" charset="0"/>
              </a:rPr>
              <a:t>.</a:t>
            </a:r>
            <a:endParaRPr lang="en-AU" sz="3600" b="1" dirty="0">
              <a:latin typeface="Century Gothic" pitchFamily="34" charset="0"/>
              <a:cs typeface="Arial" pitchFamily="34" charset="0"/>
            </a:endParaRPr>
          </a:p>
          <a:p>
            <a:endParaRPr lang="en-US" dirty="0">
              <a:latin typeface="Century Gothic"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61901747"/>
              </p:ext>
            </p:extLst>
          </p:nvPr>
        </p:nvGraphicFramePr>
        <p:xfrm>
          <a:off x="5568474" y="1332386"/>
          <a:ext cx="3275856" cy="3032411"/>
        </p:xfrm>
        <a:graphic>
          <a:graphicData uri="http://schemas.openxmlformats.org/drawingml/2006/table">
            <a:tbl>
              <a:tblPr/>
              <a:tblGrid>
                <a:gridCol w="3275856">
                  <a:extLst>
                    <a:ext uri="{9D8B030D-6E8A-4147-A177-3AD203B41FA5}">
                      <a16:colId xmlns:a16="http://schemas.microsoft.com/office/drawing/2014/main" val="20000"/>
                    </a:ext>
                  </a:extLst>
                </a:gridCol>
              </a:tblGrid>
              <a:tr h="58408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NZ" sz="2800" b="0" i="0" u="none" strike="noStrike" cap="none" normalizeH="0" baseline="0" dirty="0">
                          <a:ln>
                            <a:noFill/>
                          </a:ln>
                          <a:solidFill>
                            <a:schemeClr val="tx1"/>
                          </a:solidFill>
                          <a:effectLst/>
                          <a:latin typeface="Century Gothic" pitchFamily="34" charset="0"/>
                        </a:rPr>
                        <a:t>Lamb of God, </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40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you take away the sins of the world, </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816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grant us peace.</a:t>
                      </a:r>
                    </a:p>
                  </a:txBody>
                  <a:tcPr marL="0" marR="35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 name="Title 8"/>
          <p:cNvSpPr>
            <a:spLocks noGrp="1"/>
          </p:cNvSpPr>
          <p:nvPr>
            <p:ph type="ctrTitle"/>
          </p:nvPr>
        </p:nvSpPr>
        <p:spPr>
          <a:xfrm>
            <a:off x="303828" y="404664"/>
            <a:ext cx="7589465" cy="404663"/>
          </a:xfrm>
        </p:spPr>
        <p:txBody>
          <a:bodyPr/>
          <a:lstStyle/>
          <a:p>
            <a:pPr algn="l"/>
            <a:r>
              <a:rPr lang="en-NZ" sz="1800" dirty="0">
                <a:solidFill>
                  <a:schemeClr val="tx1"/>
                </a:solidFill>
                <a:latin typeface="Century Gothic" pitchFamily="34" charset="0"/>
              </a:rPr>
              <a:t>E te</a:t>
            </a:r>
            <a:r>
              <a:rPr lang="en-NZ" sz="1800" baseline="0" dirty="0">
                <a:solidFill>
                  <a:schemeClr val="tx1"/>
                </a:solidFill>
                <a:latin typeface="Century Gothic" pitchFamily="34" charset="0"/>
              </a:rPr>
              <a:t> </a:t>
            </a:r>
            <a:r>
              <a:rPr lang="en-NZ" sz="1800" baseline="0" dirty="0" err="1">
                <a:solidFill>
                  <a:schemeClr val="tx1"/>
                </a:solidFill>
                <a:latin typeface="Century Gothic" pitchFamily="34" charset="0"/>
              </a:rPr>
              <a:t>Reme</a:t>
            </a:r>
            <a:r>
              <a:rPr lang="en-NZ" sz="1800" baseline="0" dirty="0">
                <a:solidFill>
                  <a:schemeClr val="tx1"/>
                </a:solidFill>
                <a:latin typeface="Century Gothic" pitchFamily="34" charset="0"/>
              </a:rPr>
              <a:t> a te </a:t>
            </a:r>
            <a:r>
              <a:rPr lang="en-NZ" sz="1800" baseline="0" dirty="0" err="1">
                <a:solidFill>
                  <a:schemeClr val="tx1"/>
                </a:solidFill>
                <a:latin typeface="Century Gothic" pitchFamily="34" charset="0"/>
              </a:rPr>
              <a:t>Atua</a:t>
            </a:r>
            <a:r>
              <a:rPr lang="en-NZ" sz="1800" baseline="0" dirty="0">
                <a:solidFill>
                  <a:schemeClr val="tx1"/>
                </a:solidFill>
                <a:latin typeface="Century Gothic" pitchFamily="34" charset="0"/>
              </a:rPr>
              <a:t>                                             Lamb of God  2/2                                                        </a:t>
            </a:r>
            <a:endParaRPr lang="en-NZ" sz="4800" dirty="0">
              <a:solidFill>
                <a:schemeClr val="tx1"/>
              </a:solidFill>
              <a:latin typeface="Century Gothic" pitchFamily="34" charset="0"/>
            </a:endParaRPr>
          </a:p>
        </p:txBody>
      </p:sp>
      <p:pic>
        <p:nvPicPr>
          <p:cNvPr id="8"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294" y="4837878"/>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90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2410827544"/>
              </p:ext>
            </p:extLst>
          </p:nvPr>
        </p:nvGraphicFramePr>
        <p:xfrm>
          <a:off x="395536" y="46831"/>
          <a:ext cx="8524452" cy="3035808"/>
        </p:xfrm>
        <a:graphic>
          <a:graphicData uri="http://schemas.openxmlformats.org/drawingml/2006/table">
            <a:tbl>
              <a:tblPr/>
              <a:tblGrid>
                <a:gridCol w="4997118">
                  <a:extLst>
                    <a:ext uri="{9D8B030D-6E8A-4147-A177-3AD203B41FA5}">
                      <a16:colId xmlns:a16="http://schemas.microsoft.com/office/drawing/2014/main" val="20000"/>
                    </a:ext>
                  </a:extLst>
                </a:gridCol>
                <a:gridCol w="3527334">
                  <a:extLst>
                    <a:ext uri="{9D8B030D-6E8A-4147-A177-3AD203B41FA5}">
                      <a16:colId xmlns:a16="http://schemas.microsoft.com/office/drawing/2014/main" val="20001"/>
                    </a:ext>
                  </a:extLst>
                </a:gridCol>
              </a:tblGrid>
              <a:tr h="28829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 Pirihi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000" b="0" i="0" u="none" strike="noStrike" cap="none" normalizeH="0" baseline="0" dirty="0">
                          <a:ln>
                            <a:noFill/>
                          </a:ln>
                          <a:solidFill>
                            <a:schemeClr val="tx1"/>
                          </a:solidFill>
                          <a:effectLst/>
                          <a:latin typeface="Century Gothic" pitchFamily="34" charset="0"/>
                        </a:rPr>
                        <a:t>Tirohia te Reme a te Atua, tirohia ia e tango atu nei,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000" b="0" i="0" u="none" strike="noStrike" cap="none" normalizeH="0" baseline="0" dirty="0">
                          <a:ln>
                            <a:noFill/>
                          </a:ln>
                          <a:solidFill>
                            <a:schemeClr val="tx1"/>
                          </a:solidFill>
                          <a:effectLst/>
                          <a:latin typeface="Century Gothic" pitchFamily="34" charset="0"/>
                        </a:rPr>
                        <a:t>i ngā hara o te ao.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000" b="0" i="0" u="none" strike="noStrike" cap="none" normalizeH="0" baseline="0" dirty="0">
                          <a:ln>
                            <a:noFill/>
                          </a:ln>
                          <a:solidFill>
                            <a:schemeClr val="tx1"/>
                          </a:solidFill>
                          <a:effectLst/>
                          <a:latin typeface="Century Gothic" pitchFamily="34" charset="0"/>
                        </a:rPr>
                        <a:t>He hunga hari te hunga, kua karangatia ki te hākari o te Reme.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Behold the Lamb of God, behold him who takes away the sins of the world. Blessed are those called to the supper of the Lamb.</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4149042280"/>
              </p:ext>
            </p:extLst>
          </p:nvPr>
        </p:nvGraphicFramePr>
        <p:xfrm>
          <a:off x="395536" y="3068960"/>
          <a:ext cx="8424936" cy="3657600"/>
        </p:xfrm>
        <a:graphic>
          <a:graphicData uri="http://schemas.openxmlformats.org/drawingml/2006/table">
            <a:tbl>
              <a:tblPr/>
              <a:tblGrid>
                <a:gridCol w="504056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85725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cap="none" normalizeH="0" baseline="0" dirty="0">
                          <a:ln>
                            <a:noFill/>
                          </a:ln>
                          <a:solidFill>
                            <a:schemeClr val="tx1"/>
                          </a:solidFill>
                          <a:effectLst/>
                          <a:latin typeface="Century Gothic" pitchFamily="34" charset="0"/>
                        </a:rPr>
                        <a:t> Iwi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E te Ariki, ehara ahau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i te tangata tika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e tomo mai ai koe ki raro i tōku tuanui, ēngari, kia puaki kau mai, te kupu,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200" b="1" i="0" u="none" strike="noStrike" cap="none" normalizeH="0" baseline="0" dirty="0">
                          <a:ln>
                            <a:noFill/>
                          </a:ln>
                          <a:solidFill>
                            <a:schemeClr val="tx1"/>
                          </a:solidFill>
                          <a:effectLst/>
                          <a:latin typeface="Century Gothic" pitchFamily="34" charset="0"/>
                        </a:rPr>
                        <a:t>ā, ka ora tōku wairua.</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Lord, I am not worthy that you should enter under my roof,</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but only say the word and my soul shall be healed.</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7" descr="bg1"/>
          <p:cNvPicPr>
            <a:picLocks noGrp="1" noChangeAspect="1" noChangeArrowheads="1"/>
          </p:cNvPicPr>
          <p:nvPr>
            <p:ph idx="4294967295"/>
          </p:nvPr>
        </p:nvPicPr>
        <p:blipFill>
          <a:blip r:embed="rId3" cstate="print"/>
          <a:srcRect/>
          <a:stretch>
            <a:fillRect/>
          </a:stretch>
        </p:blipFill>
        <p:spPr>
          <a:xfrm>
            <a:off x="3109689" y="2564904"/>
            <a:ext cx="3068638" cy="2305050"/>
          </a:xfrm>
        </p:spPr>
      </p:pic>
      <p:sp>
        <p:nvSpPr>
          <p:cNvPr id="2" name="TextBox 1"/>
          <p:cNvSpPr txBox="1"/>
          <p:nvPr/>
        </p:nvSpPr>
        <p:spPr>
          <a:xfrm>
            <a:off x="2998428" y="1124744"/>
            <a:ext cx="3384376" cy="1107996"/>
          </a:xfrm>
          <a:prstGeom prst="rect">
            <a:avLst/>
          </a:prstGeom>
          <a:noFill/>
        </p:spPr>
        <p:txBody>
          <a:bodyPr wrap="square" rtlCol="0">
            <a:spAutoFit/>
          </a:bodyPr>
          <a:lstStyle/>
          <a:p>
            <a:r>
              <a:rPr lang="en-NZ" sz="3600" b="1" dirty="0">
                <a:latin typeface="Arial" charset="0"/>
                <a:cs typeface="+mn-cs"/>
              </a:rPr>
              <a:t> Communion</a:t>
            </a:r>
          </a:p>
          <a:p>
            <a:endParaRPr lang="en-NZ" sz="3000" dirty="0">
              <a:latin typeface="Arial" charset="0"/>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1741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759929634"/>
              </p:ext>
            </p:extLst>
          </p:nvPr>
        </p:nvGraphicFramePr>
        <p:xfrm>
          <a:off x="467544" y="3212976"/>
          <a:ext cx="8407548" cy="1134492"/>
        </p:xfrm>
        <a:graphic>
          <a:graphicData uri="http://schemas.openxmlformats.org/drawingml/2006/table">
            <a:tbl>
              <a:tblPr/>
              <a:tblGrid>
                <a:gridCol w="5034725">
                  <a:extLst>
                    <a:ext uri="{9D8B030D-6E8A-4147-A177-3AD203B41FA5}">
                      <a16:colId xmlns:a16="http://schemas.microsoft.com/office/drawing/2014/main" val="20000"/>
                    </a:ext>
                  </a:extLst>
                </a:gridCol>
                <a:gridCol w="3372823">
                  <a:extLst>
                    <a:ext uri="{9D8B030D-6E8A-4147-A177-3AD203B41FA5}">
                      <a16:colId xmlns:a16="http://schemas.microsoft.com/office/drawing/2014/main" val="20001"/>
                    </a:ext>
                  </a:extLst>
                </a:gridCol>
              </a:tblGrid>
              <a:tr h="1134492">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NZ" sz="1800" b="1" i="0" u="none" dirty="0" err="1">
                          <a:solidFill>
                            <a:schemeClr val="tx1"/>
                          </a:solidFill>
                          <a:latin typeface="Century Gothic" pitchFamily="34" charset="0"/>
                        </a:rPr>
                        <a:t>Iwi</a:t>
                      </a:r>
                      <a:r>
                        <a:rPr lang="en-NZ" sz="1800" b="1" i="0" u="none" dirty="0">
                          <a:solidFill>
                            <a:schemeClr val="tx1"/>
                          </a:solidFill>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4000" b="1" i="0" u="none" strike="noStrike" cap="none" normalizeH="0" baseline="0" dirty="0">
                          <a:ln>
                            <a:noFill/>
                          </a:ln>
                          <a:solidFill>
                            <a:schemeClr val="tx1"/>
                          </a:solidFill>
                          <a:effectLst/>
                          <a:latin typeface="Century Gothic" pitchFamily="34" charset="0"/>
                        </a:rPr>
                        <a:t>Āmene.</a:t>
                      </a:r>
                    </a:p>
                  </a:txBody>
                  <a:tcPr marL="0" marR="359997"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dirty="0">
                          <a:ln>
                            <a:noFill/>
                          </a:ln>
                          <a:solidFill>
                            <a:schemeClr val="tx1"/>
                          </a:solidFill>
                          <a:effectLst/>
                          <a:latin typeface="Century Gothic" pitchFamily="34" charset="0"/>
                        </a:rPr>
                        <a:t> Amen.</a:t>
                      </a:r>
                    </a:p>
                  </a:txBody>
                  <a:tcPr marL="0" marR="359997"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45"/>
          <p:cNvGraphicFramePr>
            <a:graphicFrameLocks noGrp="1"/>
          </p:cNvGraphicFramePr>
          <p:nvPr>
            <p:extLst>
              <p:ext uri="{D42A27DB-BD31-4B8C-83A1-F6EECF244321}">
                <p14:modId xmlns:p14="http://schemas.microsoft.com/office/powerpoint/2010/main" val="3716109246"/>
              </p:ext>
            </p:extLst>
          </p:nvPr>
        </p:nvGraphicFramePr>
        <p:xfrm>
          <a:off x="395536" y="1214438"/>
          <a:ext cx="8534152" cy="1444752"/>
        </p:xfrm>
        <a:graphic>
          <a:graphicData uri="http://schemas.openxmlformats.org/drawingml/2006/table">
            <a:tbl>
              <a:tblPr/>
              <a:tblGrid>
                <a:gridCol w="5188783">
                  <a:extLst>
                    <a:ext uri="{9D8B030D-6E8A-4147-A177-3AD203B41FA5}">
                      <a16:colId xmlns:a16="http://schemas.microsoft.com/office/drawing/2014/main" val="20000"/>
                    </a:ext>
                  </a:extLst>
                </a:gridCol>
                <a:gridCol w="3345369">
                  <a:extLst>
                    <a:ext uri="{9D8B030D-6E8A-4147-A177-3AD203B41FA5}">
                      <a16:colId xmlns:a16="http://schemas.microsoft.com/office/drawing/2014/main" val="20001"/>
                    </a:ext>
                  </a:extLst>
                </a:gridCol>
              </a:tblGrid>
              <a:tr h="1347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Century Gothic" pitchFamily="34" charset="0"/>
                        </a:rPr>
                        <a:t>Pirihi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...mā to mātou Ariki,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3200" b="0" i="0" u="none" strike="noStrike" cap="none" normalizeH="0" baseline="0" dirty="0">
                          <a:ln>
                            <a:noFill/>
                          </a:ln>
                          <a:solidFill>
                            <a:schemeClr val="tx1"/>
                          </a:solidFill>
                          <a:effectLst/>
                          <a:latin typeface="Century Gothic" pitchFamily="34" charset="0"/>
                        </a:rPr>
                        <a:t>mā Hehu Karaiti</a:t>
                      </a:r>
                      <a:endParaRPr kumimoji="0" lang="en-GB" sz="3200" b="0" i="0" u="none" strike="noStrike" cap="none" normalizeH="0" baseline="0" dirty="0">
                        <a:ln>
                          <a:noFill/>
                        </a:ln>
                        <a:solidFill>
                          <a:schemeClr val="tx1"/>
                        </a:solidFill>
                        <a:effectLst/>
                        <a:latin typeface="Century Gothic" pitchFamily="34"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entury Gothic" pitchFamily="34" charset="0"/>
                        </a:rPr>
                        <a:t>…Through Jesus Christ our Lord          </a:t>
                      </a:r>
                      <a:endParaRPr kumimoji="0" lang="en-GB" sz="2800" b="0" i="0" u="none" strike="noStrike" cap="none" normalizeH="0" baseline="0" dirty="0">
                        <a:ln>
                          <a:noFill/>
                        </a:ln>
                        <a:solidFill>
                          <a:schemeClr val="tx1"/>
                        </a:solidFill>
                        <a:effectLst/>
                        <a:latin typeface="Century Gothic" pitchFamily="34"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06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9523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3723105279"/>
              </p:ext>
            </p:extLst>
          </p:nvPr>
        </p:nvGraphicFramePr>
        <p:xfrm>
          <a:off x="251520" y="332656"/>
          <a:ext cx="8678167" cy="1341120"/>
        </p:xfrm>
        <a:graphic>
          <a:graphicData uri="http://schemas.openxmlformats.org/drawingml/2006/table">
            <a:tbl>
              <a:tblPr/>
              <a:tblGrid>
                <a:gridCol w="5856020">
                  <a:extLst>
                    <a:ext uri="{9D8B030D-6E8A-4147-A177-3AD203B41FA5}">
                      <a16:colId xmlns:a16="http://schemas.microsoft.com/office/drawing/2014/main" val="20000"/>
                    </a:ext>
                  </a:extLst>
                </a:gridCol>
                <a:gridCol w="2822147">
                  <a:extLst>
                    <a:ext uri="{9D8B030D-6E8A-4147-A177-3AD203B41FA5}">
                      <a16:colId xmlns:a16="http://schemas.microsoft.com/office/drawing/2014/main" val="20001"/>
                    </a:ext>
                  </a:extLst>
                </a:gridCol>
              </a:tblGrid>
              <a:tr h="92754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kern="1200" cap="none" normalizeH="0" baseline="0" dirty="0">
                          <a:ln>
                            <a:noFill/>
                          </a:ln>
                          <a:solidFill>
                            <a:schemeClr val="tx1"/>
                          </a:solidFill>
                          <a:effectLst/>
                          <a:latin typeface="Century Gothic" pitchFamily="34" charset="0"/>
                          <a:ea typeface="+mn-ea"/>
                          <a:cs typeface="+mn-cs"/>
                        </a:rPr>
                        <a:t> </a:t>
                      </a:r>
                      <a:r>
                        <a:rPr kumimoji="0" lang="nl-NL" sz="1600" b="1" i="0" u="none" strike="noStrike" kern="1200" cap="none" normalizeH="0" baseline="0" dirty="0">
                          <a:ln>
                            <a:noFill/>
                          </a:ln>
                          <a:solidFill>
                            <a:schemeClr val="tx1"/>
                          </a:solidFill>
                          <a:effectLst/>
                          <a:latin typeface="Century Gothic" pitchFamily="34" charset="0"/>
                          <a:ea typeface="+mn-ea"/>
                          <a:cs typeface="+mn-cs"/>
                        </a:rPr>
                        <a:t>Pirihi </a:t>
                      </a:r>
                    </a:p>
                    <a:p>
                      <a:pPr marL="0" marR="0" lvl="0" indent="0" algn="l" defTabSz="914400" rtl="0" eaLnBrk="0" fontAlgn="base" latinLnBrk="0" hangingPunct="0">
                        <a:lnSpc>
                          <a:spcPct val="100000"/>
                        </a:lnSpc>
                        <a:spcBef>
                          <a:spcPts val="0"/>
                        </a:spcBef>
                        <a:spcAft>
                          <a:spcPct val="0"/>
                        </a:spcAft>
                        <a:buClrTx/>
                        <a:buSzTx/>
                        <a:buFontTx/>
                        <a:buNone/>
                        <a:tabLst/>
                      </a:pPr>
                      <a:r>
                        <a:rPr lang="en-NZ" sz="3600" dirty="0">
                          <a:solidFill>
                            <a:schemeClr val="tx1"/>
                          </a:solidFill>
                          <a:latin typeface="Century Gothic" pitchFamily="34" charset="0"/>
                        </a:rPr>
                        <a:t>Kia </a:t>
                      </a:r>
                      <a:r>
                        <a:rPr lang="en-NZ" sz="3600" dirty="0" err="1">
                          <a:solidFill>
                            <a:schemeClr val="tx1"/>
                          </a:solidFill>
                          <a:latin typeface="Century Gothic" pitchFamily="34" charset="0"/>
                        </a:rPr>
                        <a:t>noho</a:t>
                      </a:r>
                      <a:r>
                        <a:rPr lang="en-NZ" sz="3600" dirty="0">
                          <a:solidFill>
                            <a:schemeClr val="tx1"/>
                          </a:solidFill>
                          <a:latin typeface="Century Gothic" pitchFamily="34" charset="0"/>
                        </a:rPr>
                        <a:t> te </a:t>
                      </a:r>
                      <a:r>
                        <a:rPr lang="en-NZ" sz="3600" dirty="0" err="1">
                          <a:solidFill>
                            <a:schemeClr val="tx1"/>
                          </a:solidFill>
                          <a:latin typeface="Century Gothic" pitchFamily="34" charset="0"/>
                        </a:rPr>
                        <a:t>Ariki</a:t>
                      </a:r>
                      <a:r>
                        <a:rPr lang="en-NZ" sz="3600" dirty="0">
                          <a:solidFill>
                            <a:schemeClr val="tx1"/>
                          </a:solidFill>
                          <a:latin typeface="Century Gothic" pitchFamily="34" charset="0"/>
                        </a:rPr>
                        <a:t> ki a </a:t>
                      </a:r>
                      <a:r>
                        <a:rPr lang="en-NZ" sz="3600" dirty="0" err="1">
                          <a:solidFill>
                            <a:schemeClr val="tx1"/>
                          </a:solidFill>
                          <a:latin typeface="Century Gothic" pitchFamily="34" charset="0"/>
                        </a:rPr>
                        <a:t>koutou</a:t>
                      </a:r>
                      <a:r>
                        <a:rPr lang="en-NZ" sz="3600" dirty="0">
                          <a:solidFill>
                            <a:schemeClr val="tx1"/>
                          </a:solidFill>
                          <a:latin typeface="Century Gothic" pitchFamily="34" charset="0"/>
                        </a:rPr>
                        <a:t>.</a:t>
                      </a:r>
                      <a:endParaRPr kumimoji="0" lang="nl-NL" sz="3600" b="1" i="0" u="sng" strike="noStrike" cap="none" normalizeH="0" baseline="0" dirty="0">
                        <a:ln>
                          <a:noFill/>
                        </a:ln>
                        <a:solidFill>
                          <a:schemeClr val="tx1"/>
                        </a:solidFill>
                        <a:effectLst/>
                        <a:latin typeface="Century Gothic" pitchFamily="34"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The Lord be with you.</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3496618728"/>
              </p:ext>
            </p:extLst>
          </p:nvPr>
        </p:nvGraphicFramePr>
        <p:xfrm>
          <a:off x="214313" y="1651798"/>
          <a:ext cx="8929687" cy="1213104"/>
        </p:xfrm>
        <a:graphic>
          <a:graphicData uri="http://schemas.openxmlformats.org/drawingml/2006/table">
            <a:tbl>
              <a:tblPr/>
              <a:tblGrid>
                <a:gridCol w="5786458">
                  <a:extLst>
                    <a:ext uri="{9D8B030D-6E8A-4147-A177-3AD203B41FA5}">
                      <a16:colId xmlns:a16="http://schemas.microsoft.com/office/drawing/2014/main" val="20000"/>
                    </a:ext>
                  </a:extLst>
                </a:gridCol>
                <a:gridCol w="3143229">
                  <a:extLst>
                    <a:ext uri="{9D8B030D-6E8A-4147-A177-3AD203B41FA5}">
                      <a16:colId xmlns:a16="http://schemas.microsoft.com/office/drawing/2014/main" val="20001"/>
                    </a:ext>
                  </a:extLst>
                </a:gridCol>
              </a:tblGrid>
              <a:tr h="974725">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kern="1200" cap="none" normalizeH="0" baseline="0" dirty="0">
                          <a:ln>
                            <a:noFill/>
                          </a:ln>
                          <a:solidFill>
                            <a:schemeClr val="tx1"/>
                          </a:solidFill>
                          <a:effectLst/>
                          <a:latin typeface="Arial" charset="0"/>
                          <a:ea typeface="+mn-ea"/>
                          <a:cs typeface="+mn-cs"/>
                        </a:rPr>
                        <a:t> </a:t>
                      </a:r>
                      <a:r>
                        <a:rPr kumimoji="0" lang="nl-NL" sz="1600" b="1" i="0" u="none" strike="noStrike" kern="1200" cap="none" normalizeH="0" baseline="0" dirty="0">
                          <a:ln>
                            <a:noFill/>
                          </a:ln>
                          <a:solidFill>
                            <a:schemeClr val="tx1"/>
                          </a:solidFill>
                          <a:effectLst/>
                          <a:latin typeface="Arial" charset="0"/>
                          <a:ea typeface="+mn-ea"/>
                          <a:cs typeface="+mn-cs"/>
                        </a:rPr>
                        <a:t>Iwi </a:t>
                      </a:r>
                    </a:p>
                    <a:p>
                      <a:pPr marL="0" marR="0" lvl="0" indent="0" algn="l" defTabSz="914400" rtl="0" eaLnBrk="0" fontAlgn="base" latinLnBrk="0" hangingPunct="0">
                        <a:lnSpc>
                          <a:spcPct val="100000"/>
                        </a:lnSpc>
                        <a:spcBef>
                          <a:spcPts val="0"/>
                        </a:spcBef>
                        <a:spcAft>
                          <a:spcPct val="0"/>
                        </a:spcAft>
                        <a:buClrTx/>
                        <a:buSzTx/>
                        <a:buFontTx/>
                        <a:buNone/>
                        <a:tabLst/>
                      </a:pPr>
                      <a:r>
                        <a:rPr lang="en-NZ" sz="4000" b="1" dirty="0">
                          <a:solidFill>
                            <a:schemeClr val="tx1"/>
                          </a:solidFill>
                          <a:latin typeface="Arial" charset="0"/>
                        </a:rPr>
                        <a:t>Ki </a:t>
                      </a:r>
                      <a:r>
                        <a:rPr lang="en-NZ" sz="4000" b="1" dirty="0" err="1">
                          <a:solidFill>
                            <a:schemeClr val="tx1"/>
                          </a:solidFill>
                          <a:latin typeface="Arial" charset="0"/>
                        </a:rPr>
                        <a:t>tōu</a:t>
                      </a:r>
                      <a:r>
                        <a:rPr lang="en-NZ" sz="4000" b="1" dirty="0">
                          <a:solidFill>
                            <a:schemeClr val="tx1"/>
                          </a:solidFill>
                          <a:latin typeface="Arial" charset="0"/>
                        </a:rPr>
                        <a:t> </a:t>
                      </a:r>
                      <a:r>
                        <a:rPr lang="en-NZ" sz="4000" b="1" dirty="0" err="1">
                          <a:solidFill>
                            <a:schemeClr val="tx1"/>
                          </a:solidFill>
                          <a:latin typeface="Arial" charset="0"/>
                        </a:rPr>
                        <a:t>wairua</a:t>
                      </a:r>
                      <a:r>
                        <a:rPr lang="en-NZ" sz="4000" b="1" dirty="0">
                          <a:solidFill>
                            <a:schemeClr val="tx1"/>
                          </a:solidFill>
                          <a:latin typeface="Arial" charset="0"/>
                        </a:rPr>
                        <a:t> </a:t>
                      </a:r>
                      <a:r>
                        <a:rPr lang="en-NZ" sz="4000" b="1" dirty="0" err="1">
                          <a:solidFill>
                            <a:schemeClr val="tx1"/>
                          </a:solidFill>
                          <a:latin typeface="Arial" charset="0"/>
                        </a:rPr>
                        <a:t>anō</a:t>
                      </a:r>
                      <a:r>
                        <a:rPr lang="en-NZ" sz="4000" b="1" dirty="0">
                          <a:solidFill>
                            <a:schemeClr val="tx1"/>
                          </a:solidFill>
                          <a:latin typeface="Arial" charset="0"/>
                        </a:rPr>
                        <a:t> </a:t>
                      </a:r>
                      <a:r>
                        <a:rPr lang="en-NZ" sz="4000" b="1" dirty="0" err="1">
                          <a:solidFill>
                            <a:schemeClr val="tx1"/>
                          </a:solidFill>
                          <a:latin typeface="Arial" charset="0"/>
                        </a:rPr>
                        <a:t>hoki</a:t>
                      </a:r>
                      <a:r>
                        <a:rPr lang="en-NZ" sz="4000" b="1" dirty="0">
                          <a:solidFill>
                            <a:schemeClr val="tx1"/>
                          </a:solidFill>
                          <a:latin typeface="Arial" charset="0"/>
                        </a:rPr>
                        <a:t>.</a:t>
                      </a:r>
                      <a:endParaRPr lang="en-NZ" sz="4800" b="1" dirty="0">
                        <a:solidFill>
                          <a:schemeClr val="tx1"/>
                        </a:solidFill>
                        <a:latin typeface="Arial"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And with your spirit.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Group 17"/>
          <p:cNvGraphicFramePr>
            <a:graphicFrameLocks noGrp="1"/>
          </p:cNvGraphicFramePr>
          <p:nvPr>
            <p:extLst>
              <p:ext uri="{D42A27DB-BD31-4B8C-83A1-F6EECF244321}">
                <p14:modId xmlns:p14="http://schemas.microsoft.com/office/powerpoint/2010/main" val="3353633346"/>
              </p:ext>
            </p:extLst>
          </p:nvPr>
        </p:nvGraphicFramePr>
        <p:xfrm>
          <a:off x="214313" y="3140968"/>
          <a:ext cx="8929687" cy="2642741"/>
        </p:xfrm>
        <a:graphic>
          <a:graphicData uri="http://schemas.openxmlformats.org/drawingml/2006/table">
            <a:tbl>
              <a:tblPr/>
              <a:tblGrid>
                <a:gridCol w="5869855">
                  <a:extLst>
                    <a:ext uri="{9D8B030D-6E8A-4147-A177-3AD203B41FA5}">
                      <a16:colId xmlns:a16="http://schemas.microsoft.com/office/drawing/2014/main" val="20000"/>
                    </a:ext>
                  </a:extLst>
                </a:gridCol>
                <a:gridCol w="3059832">
                  <a:extLst>
                    <a:ext uri="{9D8B030D-6E8A-4147-A177-3AD203B41FA5}">
                      <a16:colId xmlns:a16="http://schemas.microsoft.com/office/drawing/2014/main" val="20001"/>
                    </a:ext>
                  </a:extLst>
                </a:gridCol>
              </a:tblGrid>
              <a:tr h="2642741">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1" u="none" strike="noStrike" cap="none" normalizeH="0" baseline="0" dirty="0">
                          <a:ln>
                            <a:noFill/>
                          </a:ln>
                          <a:solidFill>
                            <a:schemeClr val="tx1"/>
                          </a:solidFill>
                          <a:effectLst/>
                          <a:latin typeface="Arial" charset="0"/>
                        </a:rPr>
                        <a:t> </a:t>
                      </a:r>
                      <a:r>
                        <a:rPr kumimoji="0" lang="nl-NL" sz="1600" b="1" i="0" u="none" strike="noStrike" cap="none" normalizeH="0" baseline="0" dirty="0">
                          <a:ln>
                            <a:noFill/>
                          </a:ln>
                          <a:solidFill>
                            <a:schemeClr val="tx1"/>
                          </a:solidFill>
                          <a:effectLst/>
                          <a:latin typeface="Arial" charset="0"/>
                        </a:rPr>
                        <a:t>Pirihi </a:t>
                      </a:r>
                    </a:p>
                    <a:p>
                      <a:pPr marL="0" marR="0" lvl="0" indent="0" algn="l" defTabSz="914400" rtl="0" eaLnBrk="0" fontAlgn="base" latinLnBrk="0" hangingPunct="0">
                        <a:lnSpc>
                          <a:spcPct val="100000"/>
                        </a:lnSpc>
                        <a:spcBef>
                          <a:spcPts val="0"/>
                        </a:spcBef>
                        <a:spcAft>
                          <a:spcPct val="0"/>
                        </a:spcAft>
                        <a:buClrTx/>
                        <a:buSzTx/>
                        <a:buFontTx/>
                        <a:buNone/>
                        <a:tabLst/>
                      </a:pPr>
                      <a:r>
                        <a:rPr lang="en-NZ" sz="3600" dirty="0">
                          <a:solidFill>
                            <a:schemeClr val="tx1"/>
                          </a:solidFill>
                        </a:rPr>
                        <a:t>Kia </a:t>
                      </a:r>
                      <a:r>
                        <a:rPr lang="en-NZ" sz="3600" dirty="0" err="1">
                          <a:solidFill>
                            <a:schemeClr val="tx1"/>
                          </a:solidFill>
                        </a:rPr>
                        <a:t>whakapaingia</a:t>
                      </a:r>
                      <a:r>
                        <a:rPr lang="en-NZ" sz="3600" dirty="0">
                          <a:solidFill>
                            <a:schemeClr val="tx1"/>
                          </a:solidFill>
                        </a:rPr>
                        <a:t> </a:t>
                      </a:r>
                      <a:r>
                        <a:rPr lang="en-NZ" sz="3600" dirty="0" err="1">
                          <a:solidFill>
                            <a:schemeClr val="tx1"/>
                          </a:solidFill>
                        </a:rPr>
                        <a:t>koutou</a:t>
                      </a:r>
                      <a:r>
                        <a:rPr lang="en-NZ" sz="3600" dirty="0">
                          <a:solidFill>
                            <a:schemeClr val="tx1"/>
                          </a:solidFill>
                        </a:rPr>
                        <a:t>.    e </a:t>
                      </a:r>
                      <a:r>
                        <a:rPr lang="en-NZ" sz="3600" dirty="0" err="1">
                          <a:solidFill>
                            <a:schemeClr val="tx1"/>
                          </a:solidFill>
                        </a:rPr>
                        <a:t>te</a:t>
                      </a:r>
                      <a:r>
                        <a:rPr lang="en-NZ" sz="3600" dirty="0">
                          <a:solidFill>
                            <a:schemeClr val="tx1"/>
                          </a:solidFill>
                        </a:rPr>
                        <a:t> </a:t>
                      </a:r>
                      <a:r>
                        <a:rPr lang="en-NZ" sz="3600" dirty="0" err="1">
                          <a:solidFill>
                            <a:schemeClr val="tx1"/>
                          </a:solidFill>
                        </a:rPr>
                        <a:t>Atua</a:t>
                      </a:r>
                      <a:r>
                        <a:rPr lang="en-NZ" sz="3600" dirty="0">
                          <a:solidFill>
                            <a:schemeClr val="tx1"/>
                          </a:solidFill>
                        </a:rPr>
                        <a:t> </a:t>
                      </a:r>
                      <a:r>
                        <a:rPr lang="en-NZ" sz="3600" dirty="0" err="1">
                          <a:solidFill>
                            <a:schemeClr val="tx1"/>
                          </a:solidFill>
                        </a:rPr>
                        <a:t>kaha</a:t>
                      </a:r>
                      <a:r>
                        <a:rPr lang="en-NZ" sz="3600" dirty="0">
                          <a:solidFill>
                            <a:schemeClr val="tx1"/>
                          </a:solidFill>
                        </a:rPr>
                        <a:t> </a:t>
                      </a:r>
                      <a:r>
                        <a:rPr lang="en-NZ" sz="3600" dirty="0" err="1">
                          <a:solidFill>
                            <a:schemeClr val="tx1"/>
                          </a:solidFill>
                        </a:rPr>
                        <a:t>rawa</a:t>
                      </a:r>
                      <a:r>
                        <a:rPr lang="en-NZ" sz="3600" dirty="0">
                          <a:solidFill>
                            <a:schemeClr val="tx1"/>
                          </a:solidFill>
                        </a:rPr>
                        <a:t>, </a:t>
                      </a:r>
                    </a:p>
                    <a:p>
                      <a:pPr marL="0" marR="0" lvl="0" indent="0" algn="l" defTabSz="914400" rtl="0" eaLnBrk="0" fontAlgn="base" latinLnBrk="0" hangingPunct="0">
                        <a:lnSpc>
                          <a:spcPct val="100000"/>
                        </a:lnSpc>
                        <a:spcBef>
                          <a:spcPts val="0"/>
                        </a:spcBef>
                        <a:spcAft>
                          <a:spcPct val="0"/>
                        </a:spcAft>
                        <a:buClrTx/>
                        <a:buSzTx/>
                        <a:buFontTx/>
                        <a:buNone/>
                        <a:tabLst/>
                      </a:pPr>
                      <a:r>
                        <a:rPr lang="en-NZ" sz="3600" dirty="0">
                          <a:solidFill>
                            <a:schemeClr val="tx1"/>
                          </a:solidFill>
                        </a:rPr>
                        <a:t>e te </a:t>
                      </a:r>
                      <a:r>
                        <a:rPr lang="en-NZ" sz="3600" dirty="0" err="1">
                          <a:solidFill>
                            <a:schemeClr val="tx1"/>
                          </a:solidFill>
                        </a:rPr>
                        <a:t>Matua</a:t>
                      </a:r>
                      <a:r>
                        <a:rPr lang="en-NZ" sz="3600" dirty="0">
                          <a:solidFill>
                            <a:srgbClr val="FF0000"/>
                          </a:solidFill>
                          <a:sym typeface="Wingdings"/>
                        </a:rPr>
                        <a:t></a:t>
                      </a:r>
                      <a:r>
                        <a:rPr lang="en-NZ" sz="3600" dirty="0">
                          <a:solidFill>
                            <a:schemeClr val="tx1"/>
                          </a:solidFill>
                        </a:rPr>
                        <a:t>,</a:t>
                      </a:r>
                      <a:r>
                        <a:rPr lang="en-NZ" sz="3600" baseline="0" dirty="0">
                          <a:solidFill>
                            <a:schemeClr val="tx1"/>
                          </a:solidFill>
                        </a:rPr>
                        <a:t> e te </a:t>
                      </a:r>
                      <a:r>
                        <a:rPr lang="en-NZ" sz="3600" baseline="0" dirty="0" err="1">
                          <a:solidFill>
                            <a:schemeClr val="tx1"/>
                          </a:solidFill>
                        </a:rPr>
                        <a:t>Tamaiti</a:t>
                      </a:r>
                      <a:r>
                        <a:rPr lang="en-NZ" sz="3600" dirty="0">
                          <a:solidFill>
                            <a:srgbClr val="FF0000"/>
                          </a:solidFill>
                          <a:sym typeface="Wingdings"/>
                        </a:rPr>
                        <a:t></a:t>
                      </a:r>
                      <a:r>
                        <a:rPr lang="en-NZ" sz="3600" baseline="0" dirty="0">
                          <a:solidFill>
                            <a:schemeClr val="tx1"/>
                          </a:solidFill>
                        </a:rPr>
                        <a:t>,</a:t>
                      </a:r>
                    </a:p>
                    <a:p>
                      <a:pPr marL="0" marR="0" lvl="0" indent="0" algn="l" defTabSz="914400" rtl="0" eaLnBrk="0" fontAlgn="base" latinLnBrk="0" hangingPunct="0">
                        <a:lnSpc>
                          <a:spcPct val="100000"/>
                        </a:lnSpc>
                        <a:spcBef>
                          <a:spcPts val="0"/>
                        </a:spcBef>
                        <a:spcAft>
                          <a:spcPct val="0"/>
                        </a:spcAft>
                        <a:buClrTx/>
                        <a:buSzTx/>
                        <a:buFontTx/>
                        <a:buNone/>
                        <a:tabLst/>
                      </a:pPr>
                      <a:r>
                        <a:rPr lang="en-NZ" sz="3600" baseline="0" dirty="0">
                          <a:solidFill>
                            <a:schemeClr val="tx1"/>
                          </a:solidFill>
                        </a:rPr>
                        <a:t>e te </a:t>
                      </a:r>
                      <a:r>
                        <a:rPr lang="en-NZ" sz="3600" baseline="0" dirty="0" err="1">
                          <a:solidFill>
                            <a:schemeClr val="tx1"/>
                          </a:solidFill>
                        </a:rPr>
                        <a:t>Wairua</a:t>
                      </a:r>
                      <a:r>
                        <a:rPr lang="en-NZ" sz="3600" baseline="0" dirty="0">
                          <a:solidFill>
                            <a:schemeClr val="tx1"/>
                          </a:solidFill>
                        </a:rPr>
                        <a:t> </a:t>
                      </a:r>
                      <a:r>
                        <a:rPr lang="en-NZ" sz="3600" baseline="0" dirty="0" err="1">
                          <a:solidFill>
                            <a:schemeClr val="tx1"/>
                          </a:solidFill>
                        </a:rPr>
                        <a:t>Tapu</a:t>
                      </a:r>
                      <a:r>
                        <a:rPr kumimoji="0" lang="en-NZ" sz="3600" b="0" i="0" u="none" strike="noStrike" kern="1200" cap="none" spc="0" normalizeH="0" baseline="0" noProof="0" dirty="0">
                          <a:ln>
                            <a:noFill/>
                          </a:ln>
                          <a:solidFill>
                            <a:srgbClr val="FF0000"/>
                          </a:solidFill>
                          <a:effectLst/>
                          <a:uLnTx/>
                          <a:uFillTx/>
                          <a:latin typeface="+mn-lt"/>
                          <a:ea typeface="+mn-ea"/>
                          <a:cs typeface="+mn-cs"/>
                          <a:sym typeface="Wingdings"/>
                        </a:rPr>
                        <a:t></a:t>
                      </a:r>
                      <a:r>
                        <a:rPr lang="en-NZ" sz="3600" baseline="0" dirty="0">
                          <a:solidFill>
                            <a:schemeClr val="tx1"/>
                          </a:solidFill>
                        </a:rPr>
                        <a:t>.</a:t>
                      </a:r>
                      <a:endParaRPr kumimoji="0" lang="nl-NL" sz="3600" b="1" i="0" u="sng" strike="noStrike" cap="none" normalizeH="0" baseline="0" dirty="0">
                        <a:ln>
                          <a:noFill/>
                        </a:ln>
                        <a:solidFill>
                          <a:schemeClr val="tx1"/>
                        </a:solidFill>
                        <a:effectLst/>
                        <a:latin typeface="Arial"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May almighty God bless you,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the Father,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the Son, and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Arial" charset="0"/>
                        </a:rPr>
                        <a:t>the Holy Spirit.</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Group 17"/>
          <p:cNvGraphicFramePr>
            <a:graphicFrameLocks noGrp="1"/>
          </p:cNvGraphicFramePr>
          <p:nvPr>
            <p:extLst>
              <p:ext uri="{D42A27DB-BD31-4B8C-83A1-F6EECF244321}">
                <p14:modId xmlns:p14="http://schemas.microsoft.com/office/powerpoint/2010/main" val="154359241"/>
              </p:ext>
            </p:extLst>
          </p:nvPr>
        </p:nvGraphicFramePr>
        <p:xfrm>
          <a:off x="233413" y="5589240"/>
          <a:ext cx="8929687" cy="897260"/>
        </p:xfrm>
        <a:graphic>
          <a:graphicData uri="http://schemas.openxmlformats.org/drawingml/2006/table">
            <a:tbl>
              <a:tblPr/>
              <a:tblGrid>
                <a:gridCol w="5786458">
                  <a:extLst>
                    <a:ext uri="{9D8B030D-6E8A-4147-A177-3AD203B41FA5}">
                      <a16:colId xmlns:a16="http://schemas.microsoft.com/office/drawing/2014/main" val="20000"/>
                    </a:ext>
                  </a:extLst>
                </a:gridCol>
                <a:gridCol w="3143229">
                  <a:extLst>
                    <a:ext uri="{9D8B030D-6E8A-4147-A177-3AD203B41FA5}">
                      <a16:colId xmlns:a16="http://schemas.microsoft.com/office/drawing/2014/main" val="20001"/>
                    </a:ext>
                  </a:extLst>
                </a:gridCol>
              </a:tblGrid>
              <a:tr h="89726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4000" b="1" i="0" u="none" strike="noStrike" cap="none" normalizeH="0" baseline="0" dirty="0">
                          <a:ln>
                            <a:noFill/>
                          </a:ln>
                          <a:solidFill>
                            <a:schemeClr val="tx1"/>
                          </a:solidFill>
                          <a:effectLst/>
                          <a:latin typeface="Arial" charset="0"/>
                        </a:rPr>
                        <a:t>Āmene.</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Amen.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5617046"/>
            <a:ext cx="859761"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97283"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7" name="Group 17"/>
          <p:cNvGraphicFramePr>
            <a:graphicFrameLocks noGrp="1"/>
          </p:cNvGraphicFramePr>
          <p:nvPr>
            <p:extLst>
              <p:ext uri="{D42A27DB-BD31-4B8C-83A1-F6EECF244321}">
                <p14:modId xmlns:p14="http://schemas.microsoft.com/office/powerpoint/2010/main" val="40086896"/>
              </p:ext>
            </p:extLst>
          </p:nvPr>
        </p:nvGraphicFramePr>
        <p:xfrm>
          <a:off x="201452" y="764704"/>
          <a:ext cx="8929687" cy="2005584"/>
        </p:xfrm>
        <a:graphic>
          <a:graphicData uri="http://schemas.openxmlformats.org/drawingml/2006/table">
            <a:tbl>
              <a:tblPr/>
              <a:tblGrid>
                <a:gridCol w="6025746">
                  <a:extLst>
                    <a:ext uri="{9D8B030D-6E8A-4147-A177-3AD203B41FA5}">
                      <a16:colId xmlns:a16="http://schemas.microsoft.com/office/drawing/2014/main" val="20000"/>
                    </a:ext>
                  </a:extLst>
                </a:gridCol>
                <a:gridCol w="2903941">
                  <a:extLst>
                    <a:ext uri="{9D8B030D-6E8A-4147-A177-3AD203B41FA5}">
                      <a16:colId xmlns:a16="http://schemas.microsoft.com/office/drawing/2014/main" val="20001"/>
                    </a:ext>
                  </a:extLst>
                </a:gridCol>
              </a:tblGrid>
              <a:tr h="1951037">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 Pirihi </a:t>
                      </a:r>
                    </a:p>
                    <a:p>
                      <a:pPr marL="0" marR="0" lvl="0" indent="0" algn="l" defTabSz="914400" rtl="0" eaLnBrk="0" fontAlgn="base" latinLnBrk="0" hangingPunct="0">
                        <a:lnSpc>
                          <a:spcPct val="100000"/>
                        </a:lnSpc>
                        <a:spcBef>
                          <a:spcPts val="0"/>
                        </a:spcBef>
                        <a:spcAft>
                          <a:spcPct val="0"/>
                        </a:spcAft>
                        <a:buClrTx/>
                        <a:buSzTx/>
                        <a:buFontTx/>
                        <a:buNone/>
                        <a:tabLst/>
                      </a:pPr>
                      <a:r>
                        <a:rPr lang="pt-BR" sz="3600" b="0" dirty="0">
                          <a:solidFill>
                            <a:schemeClr val="tx1"/>
                          </a:solidFill>
                          <a:latin typeface="Century Gothic" pitchFamily="34" charset="0"/>
                        </a:rPr>
                        <a:t>Haere koutou, </a:t>
                      </a:r>
                    </a:p>
                    <a:p>
                      <a:pPr marL="0" marR="0" lvl="0" indent="0" algn="l" defTabSz="914400" rtl="0" eaLnBrk="0" fontAlgn="base" latinLnBrk="0" hangingPunct="0">
                        <a:lnSpc>
                          <a:spcPct val="100000"/>
                        </a:lnSpc>
                        <a:spcBef>
                          <a:spcPts val="0"/>
                        </a:spcBef>
                        <a:spcAft>
                          <a:spcPct val="0"/>
                        </a:spcAft>
                        <a:buClrTx/>
                        <a:buSzTx/>
                        <a:buFontTx/>
                        <a:buNone/>
                        <a:tabLst/>
                      </a:pPr>
                      <a:r>
                        <a:rPr lang="pt-BR" sz="3600" b="0" dirty="0">
                          <a:solidFill>
                            <a:schemeClr val="tx1"/>
                          </a:solidFill>
                          <a:latin typeface="Century Gothic" pitchFamily="34" charset="0"/>
                        </a:rPr>
                        <a:t>pānuitia te Rongo Pai </a:t>
                      </a:r>
                    </a:p>
                    <a:p>
                      <a:pPr marL="0" marR="0" lvl="0" indent="0" algn="l" defTabSz="914400" rtl="0" eaLnBrk="0" fontAlgn="base" latinLnBrk="0" hangingPunct="0">
                        <a:lnSpc>
                          <a:spcPct val="100000"/>
                        </a:lnSpc>
                        <a:spcBef>
                          <a:spcPts val="0"/>
                        </a:spcBef>
                        <a:spcAft>
                          <a:spcPct val="0"/>
                        </a:spcAft>
                        <a:buClrTx/>
                        <a:buSzTx/>
                        <a:buFontTx/>
                        <a:buNone/>
                        <a:tabLst/>
                      </a:pPr>
                      <a:r>
                        <a:rPr lang="pt-BR" sz="3600" b="0" dirty="0">
                          <a:solidFill>
                            <a:schemeClr val="tx1"/>
                          </a:solidFill>
                          <a:latin typeface="Century Gothic" pitchFamily="34" charset="0"/>
                        </a:rPr>
                        <a:t>a te Ariki.</a:t>
                      </a:r>
                      <a:endParaRPr lang="en-NZ" sz="3600" b="0" dirty="0">
                        <a:solidFill>
                          <a:schemeClr val="tx1"/>
                        </a:solidFill>
                        <a:latin typeface="Century Gothic" pitchFamily="34"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200" b="0"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Go and announce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the Gospel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600" b="0" i="0" u="none" strike="noStrike" cap="none" normalizeH="0" baseline="0" dirty="0">
                          <a:ln>
                            <a:noFill/>
                          </a:ln>
                          <a:solidFill>
                            <a:schemeClr val="tx1"/>
                          </a:solidFill>
                          <a:effectLst/>
                          <a:latin typeface="Century Gothic" pitchFamily="34" charset="0"/>
                        </a:rPr>
                        <a:t>of the Lord.</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7"/>
          <p:cNvGraphicFramePr>
            <a:graphicFrameLocks noGrp="1"/>
          </p:cNvGraphicFramePr>
          <p:nvPr>
            <p:extLst>
              <p:ext uri="{D42A27DB-BD31-4B8C-83A1-F6EECF244321}">
                <p14:modId xmlns:p14="http://schemas.microsoft.com/office/powerpoint/2010/main" val="2940835521"/>
              </p:ext>
            </p:extLst>
          </p:nvPr>
        </p:nvGraphicFramePr>
        <p:xfrm>
          <a:off x="233413" y="2852936"/>
          <a:ext cx="8929687" cy="1706563"/>
        </p:xfrm>
        <a:graphic>
          <a:graphicData uri="http://schemas.openxmlformats.org/drawingml/2006/table">
            <a:tbl>
              <a:tblPr/>
              <a:tblGrid>
                <a:gridCol w="5994771">
                  <a:extLst>
                    <a:ext uri="{9D8B030D-6E8A-4147-A177-3AD203B41FA5}">
                      <a16:colId xmlns:a16="http://schemas.microsoft.com/office/drawing/2014/main" val="20000"/>
                    </a:ext>
                  </a:extLst>
                </a:gridCol>
                <a:gridCol w="2934916">
                  <a:extLst>
                    <a:ext uri="{9D8B030D-6E8A-4147-A177-3AD203B41FA5}">
                      <a16:colId xmlns:a16="http://schemas.microsoft.com/office/drawing/2014/main" val="20001"/>
                    </a:ext>
                  </a:extLst>
                </a:gridCol>
              </a:tblGrid>
              <a:tr h="1706563">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Century Gothic" pitchFamily="34" charset="0"/>
                          <a:ea typeface="+mn-ea"/>
                          <a:cs typeface="+mn-cs"/>
                        </a:rPr>
                        <a:t>Iwi </a:t>
                      </a:r>
                    </a:p>
                    <a:p>
                      <a:pPr marL="0" marR="0" lvl="0" indent="0" algn="l" defTabSz="914400" rtl="0" eaLnBrk="0" fontAlgn="base" latinLnBrk="0" hangingPunct="0">
                        <a:lnSpc>
                          <a:spcPct val="100000"/>
                        </a:lnSpc>
                        <a:spcBef>
                          <a:spcPts val="0"/>
                        </a:spcBef>
                        <a:spcAft>
                          <a:spcPct val="0"/>
                        </a:spcAft>
                        <a:buClrTx/>
                        <a:buSzTx/>
                        <a:buFontTx/>
                        <a:buNone/>
                        <a:tabLst/>
                      </a:pPr>
                      <a:r>
                        <a:rPr kumimoji="0" lang="nl-NL" sz="3600" b="1" i="0" u="none" strike="noStrike" cap="none" normalizeH="0" baseline="0" dirty="0">
                          <a:ln>
                            <a:noFill/>
                          </a:ln>
                          <a:solidFill>
                            <a:schemeClr val="tx1"/>
                          </a:solidFill>
                          <a:effectLst/>
                          <a:latin typeface="Arial" charset="0"/>
                        </a:rPr>
                        <a:t>Whakamoemiti</a:t>
                      </a:r>
                      <a:br>
                        <a:rPr kumimoji="0" lang="nl-NL" sz="3600" b="1" i="0" u="none" strike="noStrike" cap="none" normalizeH="0" baseline="0" dirty="0">
                          <a:ln>
                            <a:noFill/>
                          </a:ln>
                          <a:solidFill>
                            <a:schemeClr val="tx1"/>
                          </a:solidFill>
                          <a:effectLst/>
                          <a:latin typeface="Arial" charset="0"/>
                        </a:rPr>
                      </a:br>
                      <a:r>
                        <a:rPr kumimoji="0" lang="nl-NL" sz="3600" b="1" i="0" u="none" strike="noStrike" cap="none" normalizeH="0" baseline="0" dirty="0">
                          <a:ln>
                            <a:noFill/>
                          </a:ln>
                          <a:solidFill>
                            <a:schemeClr val="tx1"/>
                          </a:solidFill>
                          <a:effectLst/>
                          <a:latin typeface="Arial" charset="0"/>
                        </a:rPr>
                        <a:t>ki te Atua.</a:t>
                      </a: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NZ" sz="1800" b="1" i="0" u="none" strike="noStrike" cap="none" normalizeH="0" baseline="0" dirty="0">
                        <a:ln>
                          <a:noFill/>
                        </a:ln>
                        <a:solidFill>
                          <a:schemeClr val="tx1"/>
                        </a:solidFill>
                        <a:effectLst/>
                        <a:latin typeface="Century Gothic"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Thanks be to God. </a:t>
                      </a: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Group 17"/>
          <p:cNvGraphicFramePr>
            <a:graphicFrameLocks noGrp="1"/>
          </p:cNvGraphicFramePr>
          <p:nvPr>
            <p:extLst>
              <p:ext uri="{D42A27DB-BD31-4B8C-83A1-F6EECF244321}">
                <p14:modId xmlns:p14="http://schemas.microsoft.com/office/powerpoint/2010/main" val="70184649"/>
              </p:ext>
            </p:extLst>
          </p:nvPr>
        </p:nvGraphicFramePr>
        <p:xfrm>
          <a:off x="230833" y="3573016"/>
          <a:ext cx="8388424" cy="1409786"/>
        </p:xfrm>
        <a:graphic>
          <a:graphicData uri="http://schemas.openxmlformats.org/drawingml/2006/table">
            <a:tbl>
              <a:tblPr/>
              <a:tblGrid>
                <a:gridCol w="6005309">
                  <a:extLst>
                    <a:ext uri="{9D8B030D-6E8A-4147-A177-3AD203B41FA5}">
                      <a16:colId xmlns:a16="http://schemas.microsoft.com/office/drawing/2014/main" val="20000"/>
                    </a:ext>
                  </a:extLst>
                </a:gridCol>
                <a:gridCol w="2383115">
                  <a:extLst>
                    <a:ext uri="{9D8B030D-6E8A-4147-A177-3AD203B41FA5}">
                      <a16:colId xmlns:a16="http://schemas.microsoft.com/office/drawing/2014/main" val="20001"/>
                    </a:ext>
                  </a:extLst>
                </a:gridCol>
              </a:tblGrid>
              <a:tr h="1409786">
                <a:tc>
                  <a:txBody>
                    <a:bodyPr/>
                    <a:lstStyle/>
                    <a:p>
                      <a:endParaRPr lang="en-NZ" dirty="0">
                        <a:latin typeface="Century Gothic" pitchFamily="34" charset="0"/>
                      </a:endParaRPr>
                    </a:p>
                  </a:txBody>
                  <a:tcPr marL="0" marR="179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endParaRPr lang="en-NZ" dirty="0">
                        <a:latin typeface="Century Gothic" pitchFamily="34" charset="0"/>
                      </a:endParaRPr>
                    </a:p>
                  </a:txBody>
                  <a:tcPr marL="0" marR="179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157192"/>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67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43616" y="128588"/>
            <a:ext cx="8676856" cy="346075"/>
          </a:xfrm>
        </p:spPr>
        <p:txBody>
          <a:bodyPr lIns="90000" tIns="46800" rIns="90000" bIns="46800"/>
          <a:lstStyle/>
          <a:p>
            <a:pPr algn="l" eaLnBrk="1" hangingPunct="1"/>
            <a:r>
              <a:rPr lang="en-NZ" sz="1400" dirty="0" err="1">
                <a:solidFill>
                  <a:schemeClr val="tx1"/>
                </a:solidFill>
                <a:latin typeface="Century Gothic" pitchFamily="34" charset="0"/>
              </a:rPr>
              <a:t>Mihi</a:t>
            </a:r>
            <a:r>
              <a:rPr lang="en-NZ" sz="1400" dirty="0">
                <a:solidFill>
                  <a:schemeClr val="tx1"/>
                </a:solidFill>
                <a:latin typeface="Century Gothic" pitchFamily="34" charset="0"/>
              </a:rPr>
              <a:t>  1.                                                                                               Greeting  1.    </a:t>
            </a:r>
            <a:endParaRPr lang="en-GB" sz="1400" dirty="0">
              <a:solidFill>
                <a:schemeClr val="tx1"/>
              </a:solidFill>
              <a:latin typeface="Century Gothic" pitchFamily="34" charset="0"/>
            </a:endParaRPr>
          </a:p>
        </p:txBody>
      </p:sp>
      <p:sp>
        <p:nvSpPr>
          <p:cNvPr id="307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5" name="Group 35"/>
          <p:cNvGraphicFramePr>
            <a:graphicFrameLocks noGrp="1"/>
          </p:cNvGraphicFramePr>
          <p:nvPr>
            <p:extLst>
              <p:ext uri="{D42A27DB-BD31-4B8C-83A1-F6EECF244321}">
                <p14:modId xmlns:p14="http://schemas.microsoft.com/office/powerpoint/2010/main" val="3567965938"/>
              </p:ext>
            </p:extLst>
          </p:nvPr>
        </p:nvGraphicFramePr>
        <p:xfrm>
          <a:off x="284097" y="2225328"/>
          <a:ext cx="8569325" cy="505016"/>
        </p:xfrm>
        <a:graphic>
          <a:graphicData uri="http://schemas.openxmlformats.org/drawingml/2006/table">
            <a:tbl>
              <a:tblPr/>
              <a:tblGrid>
                <a:gridCol w="4902832">
                  <a:extLst>
                    <a:ext uri="{9D8B030D-6E8A-4147-A177-3AD203B41FA5}">
                      <a16:colId xmlns:a16="http://schemas.microsoft.com/office/drawing/2014/main" val="20000"/>
                    </a:ext>
                  </a:extLst>
                </a:gridCol>
                <a:gridCol w="3666493">
                  <a:extLst>
                    <a:ext uri="{9D8B030D-6E8A-4147-A177-3AD203B41FA5}">
                      <a16:colId xmlns:a16="http://schemas.microsoft.com/office/drawing/2014/main" val="20001"/>
                    </a:ext>
                  </a:extLst>
                </a:gridCol>
              </a:tblGrid>
              <a:tr h="50501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800" b="1" i="0" u="none" strike="noStrike" kern="1200" cap="none" spc="0" normalizeH="0" baseline="0" noProof="0" dirty="0">
                          <a:ln>
                            <a:noFill/>
                          </a:ln>
                          <a:solidFill>
                            <a:schemeClr val="tx1"/>
                          </a:solidFill>
                          <a:effectLst/>
                          <a:uLnTx/>
                          <a:uFillTx/>
                          <a:latin typeface="Arial" charset="0"/>
                          <a:ea typeface="+mn-ea"/>
                          <a:cs typeface="+mn-cs"/>
                        </a:rPr>
                        <a:t>Ā</a:t>
                      </a:r>
                      <a:r>
                        <a:rPr kumimoji="0" lang="pt-BR" sz="2800" b="1" i="0" u="none" strike="noStrike" kern="1200" cap="none" spc="0" normalizeH="0" baseline="0" noProof="0" dirty="0">
                          <a:ln>
                            <a:noFill/>
                          </a:ln>
                          <a:solidFill>
                            <a:schemeClr val="tx1"/>
                          </a:solidFill>
                          <a:effectLst/>
                          <a:uLnTx/>
                          <a:uFillTx/>
                          <a:latin typeface="Arial" charset="0"/>
                          <a:ea typeface="+mn-ea"/>
                          <a:cs typeface="+mn-cs"/>
                        </a:rPr>
                        <a:t>mene.</a:t>
                      </a:r>
                      <a:endParaRPr kumimoji="0" lang="en-GB" sz="2800" b="1" i="0" u="none" strike="noStrike" kern="1200" cap="none" spc="0" normalizeH="0" baseline="0" noProof="0" dirty="0">
                        <a:ln>
                          <a:noFill/>
                        </a:ln>
                        <a:solidFill>
                          <a:schemeClr val="tx1"/>
                        </a:solidFill>
                        <a:effectLst/>
                        <a:uLnTx/>
                        <a:uFillTx/>
                        <a:latin typeface="Arial" charset="0"/>
                        <a:ea typeface="+mn-ea"/>
                        <a:cs typeface="+mn-cs"/>
                      </a:endParaRPr>
                    </a:p>
                  </a:txBody>
                  <a:tcPr marL="18000" marR="18000" marT="18000" marB="1800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Arial" charset="0"/>
                        </a:rPr>
                        <a:t>   Amen.</a:t>
                      </a:r>
                      <a:endParaRPr kumimoji="0" lang="en-GB" sz="2800" b="1" i="0" u="none" strike="noStrike" cap="none" normalizeH="0" baseline="0" dirty="0">
                        <a:ln>
                          <a:noFill/>
                        </a:ln>
                        <a:solidFill>
                          <a:schemeClr val="tx1"/>
                        </a:solidFill>
                        <a:effectLst/>
                        <a:latin typeface="Arial" charset="0"/>
                      </a:endParaRPr>
                    </a:p>
                  </a:txBody>
                  <a:tcPr marL="18000" marR="18000" marT="18000" marB="180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Group 45"/>
          <p:cNvGraphicFramePr>
            <a:graphicFrameLocks noGrp="1"/>
          </p:cNvGraphicFramePr>
          <p:nvPr>
            <p:extLst>
              <p:ext uri="{D42A27DB-BD31-4B8C-83A1-F6EECF244321}">
                <p14:modId xmlns:p14="http://schemas.microsoft.com/office/powerpoint/2010/main" val="4128452122"/>
              </p:ext>
            </p:extLst>
          </p:nvPr>
        </p:nvGraphicFramePr>
        <p:xfrm>
          <a:off x="314334" y="3103163"/>
          <a:ext cx="8543069" cy="2852346"/>
        </p:xfrm>
        <a:graphic>
          <a:graphicData uri="http://schemas.openxmlformats.org/drawingml/2006/table">
            <a:tbl>
              <a:tblPr/>
              <a:tblGrid>
                <a:gridCol w="5083001">
                  <a:extLst>
                    <a:ext uri="{9D8B030D-6E8A-4147-A177-3AD203B41FA5}">
                      <a16:colId xmlns:a16="http://schemas.microsoft.com/office/drawing/2014/main" val="20000"/>
                    </a:ext>
                  </a:extLst>
                </a:gridCol>
                <a:gridCol w="3460068">
                  <a:extLst>
                    <a:ext uri="{9D8B030D-6E8A-4147-A177-3AD203B41FA5}">
                      <a16:colId xmlns:a16="http://schemas.microsoft.com/office/drawing/2014/main" val="20001"/>
                    </a:ext>
                  </a:extLst>
                </a:gridCol>
              </a:tblGrid>
              <a:tr h="26300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Kia tau </a:t>
                      </a:r>
                      <a:r>
                        <a:rPr kumimoji="0" lang="en-GB" sz="2800" b="0" i="0" u="none" strike="noStrike" cap="none" normalizeH="0" baseline="0" dirty="0" err="1">
                          <a:ln>
                            <a:noFill/>
                          </a:ln>
                          <a:solidFill>
                            <a:schemeClr val="tx1"/>
                          </a:solidFill>
                          <a:effectLst/>
                          <a:latin typeface="Century Gothic" pitchFamily="34" charset="0"/>
                        </a:rPr>
                        <a:t>iho</a:t>
                      </a:r>
                      <a:r>
                        <a:rPr kumimoji="0" lang="en-GB" sz="2800" b="0" i="0" u="none" strike="noStrike" cap="none" normalizeH="0" baseline="0" dirty="0">
                          <a:ln>
                            <a:noFill/>
                          </a:ln>
                          <a:solidFill>
                            <a:schemeClr val="tx1"/>
                          </a:solidFill>
                          <a:effectLst/>
                          <a:latin typeface="Century Gothic" pitchFamily="34" charset="0"/>
                        </a:rPr>
                        <a:t> ki a </a:t>
                      </a:r>
                      <a:r>
                        <a:rPr kumimoji="0" lang="en-GB" sz="2800" b="0" i="0" u="none" strike="noStrike" cap="none" normalizeH="0" baseline="0" dirty="0" err="1">
                          <a:ln>
                            <a:noFill/>
                          </a:ln>
                          <a:solidFill>
                            <a:schemeClr val="tx1"/>
                          </a:solidFill>
                          <a:effectLst/>
                          <a:latin typeface="Century Gothic" pitchFamily="34" charset="0"/>
                        </a:rPr>
                        <a:t>koutou</a:t>
                      </a:r>
                      <a:r>
                        <a:rPr kumimoji="0" lang="en-GB" sz="2800" b="0" i="0" u="none" strike="noStrike" cap="none" normalizeH="0" baseline="0" dirty="0">
                          <a:ln>
                            <a:noFill/>
                          </a:ln>
                          <a:solidFill>
                            <a:schemeClr val="tx1"/>
                          </a:solidFill>
                          <a:effectLst/>
                          <a:latin typeface="Century Gothic" pitchFamily="34" charset="0"/>
                        </a:rPr>
                        <a:t> te Mana </a:t>
                      </a:r>
                      <a:r>
                        <a:rPr kumimoji="0" lang="en-GB" sz="2800" b="0" i="0" u="none" strike="noStrike" cap="none" normalizeH="0" baseline="0" dirty="0" err="1">
                          <a:ln>
                            <a:noFill/>
                          </a:ln>
                          <a:solidFill>
                            <a:schemeClr val="tx1"/>
                          </a:solidFill>
                          <a:effectLst/>
                          <a:latin typeface="Century Gothic" pitchFamily="34" charset="0"/>
                        </a:rPr>
                        <a:t>Tapu</a:t>
                      </a:r>
                      <a:r>
                        <a:rPr kumimoji="0" lang="en-GB" sz="2800" b="0" i="0" u="none" strike="noStrike" cap="none" normalizeH="0" baseline="0" dirty="0">
                          <a:ln>
                            <a:noFill/>
                          </a:ln>
                          <a:solidFill>
                            <a:schemeClr val="tx1"/>
                          </a:solidFill>
                          <a:effectLst/>
                          <a:latin typeface="Century Gothic" pitchFamily="34" charset="0"/>
                        </a:rPr>
                        <a:t> o to </a:t>
                      </a:r>
                      <a:r>
                        <a:rPr kumimoji="0" lang="en-GB" sz="2800" b="0" i="0" u="none" strike="noStrike" cap="none" normalizeH="0" baseline="0" dirty="0" err="1">
                          <a:ln>
                            <a:noFill/>
                          </a:ln>
                          <a:solidFill>
                            <a:schemeClr val="tx1"/>
                          </a:solidFill>
                          <a:effectLst/>
                          <a:latin typeface="Century Gothic" pitchFamily="34" charset="0"/>
                        </a:rPr>
                        <a:t>tātou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Ariki</a:t>
                      </a:r>
                      <a:r>
                        <a:rPr kumimoji="0" lang="en-GB" sz="28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o </a:t>
                      </a:r>
                      <a:r>
                        <a:rPr kumimoji="0" lang="en-GB" sz="2800" b="0" i="0" u="none" strike="noStrike" cap="none" normalizeH="0" baseline="0" dirty="0" err="1">
                          <a:ln>
                            <a:noFill/>
                          </a:ln>
                          <a:solidFill>
                            <a:schemeClr val="tx1"/>
                          </a:solidFill>
                          <a:effectLst/>
                          <a:latin typeface="Century Gothic" pitchFamily="34" charset="0"/>
                        </a:rPr>
                        <a:t>Hēhu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Karaiti</a:t>
                      </a:r>
                      <a:r>
                        <a:rPr kumimoji="0" lang="en-GB" sz="28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me  te aroha o te </a:t>
                      </a:r>
                      <a:r>
                        <a:rPr kumimoji="0" lang="en-GB" sz="2800" b="0" i="0" u="none" strike="noStrike" cap="none" normalizeH="0" baseline="0" dirty="0" err="1">
                          <a:ln>
                            <a:noFill/>
                          </a:ln>
                          <a:solidFill>
                            <a:schemeClr val="tx1"/>
                          </a:solidFill>
                          <a:effectLst/>
                          <a:latin typeface="Century Gothic" pitchFamily="34" charset="0"/>
                        </a:rPr>
                        <a:t>Atua</a:t>
                      </a:r>
                      <a:r>
                        <a:rPr kumimoji="0" lang="en-GB" sz="2800" b="0" i="0" u="none" strike="noStrike" cap="none" normalizeH="0" baseline="0" dirty="0">
                          <a:ln>
                            <a:noFill/>
                          </a:ln>
                          <a:solidFill>
                            <a:schemeClr val="tx1"/>
                          </a:solidFill>
                          <a:effectLst/>
                          <a:latin typeface="Century Gothic"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me te </a:t>
                      </a:r>
                      <a:r>
                        <a:rPr kumimoji="0" lang="en-GB" sz="2800" b="0" i="0" u="none" strike="noStrike" cap="none" normalizeH="0" baseline="0" dirty="0" err="1">
                          <a:ln>
                            <a:noFill/>
                          </a:ln>
                          <a:solidFill>
                            <a:schemeClr val="tx1"/>
                          </a:solidFill>
                          <a:effectLst/>
                          <a:latin typeface="Century Gothic" pitchFamily="34" charset="0"/>
                        </a:rPr>
                        <a:t>whiwhinga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tahitanga</a:t>
                      </a:r>
                      <a:r>
                        <a:rPr kumimoji="0" lang="en-GB" sz="2800" b="0" i="0" u="none" strike="noStrike" cap="none" normalizeH="0" baseline="0" dirty="0">
                          <a:ln>
                            <a:noFill/>
                          </a:ln>
                          <a:solidFill>
                            <a:schemeClr val="tx1"/>
                          </a:solidFill>
                          <a:effectLst/>
                          <a:latin typeface="Century Gothic" pitchFamily="34" charset="0"/>
                        </a:rPr>
                        <a:t>, ki te </a:t>
                      </a:r>
                      <a:r>
                        <a:rPr kumimoji="0" lang="en-GB" sz="2800" b="0" i="0" u="none" strike="noStrike" cap="none" normalizeH="0" baseline="0" dirty="0" err="1">
                          <a:ln>
                            <a:noFill/>
                          </a:ln>
                          <a:solidFill>
                            <a:schemeClr val="tx1"/>
                          </a:solidFill>
                          <a:effectLst/>
                          <a:latin typeface="Century Gothic" pitchFamily="34" charset="0"/>
                        </a:rPr>
                        <a:t>Wairua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Tapu</a:t>
                      </a:r>
                      <a:r>
                        <a:rPr kumimoji="0" lang="en-GB" sz="2800" b="0" i="0" u="none" strike="noStrike" cap="none" normalizeH="0" baseline="0" dirty="0">
                          <a:ln>
                            <a:noFill/>
                          </a:ln>
                          <a:solidFill>
                            <a:schemeClr val="tx1"/>
                          </a:solidFill>
                          <a:effectLst/>
                          <a:latin typeface="Century Gothic" pitchFamily="34" charset="0"/>
                        </a:rPr>
                        <a:t>.</a:t>
                      </a:r>
                    </a:p>
                  </a:txBody>
                  <a:tcPr marL="18000" marR="18000" marT="17997" marB="1799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400" b="0" i="0" u="none" strike="noStrike" cap="none" normalizeH="0" baseline="0" dirty="0">
                          <a:ln>
                            <a:noFill/>
                          </a:ln>
                          <a:solidFill>
                            <a:schemeClr val="tx1"/>
                          </a:solidFill>
                          <a:effectLst/>
                          <a:latin typeface="Arial" charset="0"/>
                        </a:rPr>
                        <a:t>The grace of our Lord Jesus Christ, and the love of God,  and the communion of the Holy Spirit be with you all. </a:t>
                      </a:r>
                      <a:endParaRPr kumimoji="0" lang="en-GB" sz="2400" b="0" i="0" u="none" strike="noStrike" cap="none" normalizeH="0" baseline="0" dirty="0">
                        <a:ln>
                          <a:noFill/>
                        </a:ln>
                        <a:solidFill>
                          <a:schemeClr val="tx1"/>
                        </a:solidFill>
                        <a:effectLst/>
                        <a:latin typeface="Arial" charset="0"/>
                      </a:endParaRPr>
                    </a:p>
                  </a:txBody>
                  <a:tcPr marL="18000" marR="18000" marT="17997" marB="1799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09347" name="Group 35"/>
          <p:cNvGraphicFramePr>
            <a:graphicFrameLocks noGrp="1"/>
          </p:cNvGraphicFramePr>
          <p:nvPr>
            <p:extLst>
              <p:ext uri="{D42A27DB-BD31-4B8C-83A1-F6EECF244321}">
                <p14:modId xmlns:p14="http://schemas.microsoft.com/office/powerpoint/2010/main" val="2726701334"/>
              </p:ext>
            </p:extLst>
          </p:nvPr>
        </p:nvGraphicFramePr>
        <p:xfrm>
          <a:off x="230312" y="815226"/>
          <a:ext cx="8913688" cy="2037709"/>
        </p:xfrm>
        <a:graphic>
          <a:graphicData uri="http://schemas.openxmlformats.org/drawingml/2006/table">
            <a:tbl>
              <a:tblPr/>
              <a:tblGrid>
                <a:gridCol w="5226795">
                  <a:extLst>
                    <a:ext uri="{9D8B030D-6E8A-4147-A177-3AD203B41FA5}">
                      <a16:colId xmlns:a16="http://schemas.microsoft.com/office/drawing/2014/main" val="20000"/>
                    </a:ext>
                  </a:extLst>
                </a:gridCol>
                <a:gridCol w="3686893">
                  <a:extLst>
                    <a:ext uri="{9D8B030D-6E8A-4147-A177-3AD203B41FA5}">
                      <a16:colId xmlns:a16="http://schemas.microsoft.com/office/drawing/2014/main" val="20001"/>
                    </a:ext>
                  </a:extLst>
                </a:gridCol>
              </a:tblGrid>
              <a:tr h="203770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800" b="0" i="0" u="none" strike="noStrike" cap="none" normalizeH="0" baseline="0" dirty="0">
                          <a:ln>
                            <a:noFill/>
                          </a:ln>
                          <a:solidFill>
                            <a:schemeClr val="tx1"/>
                          </a:solidFill>
                          <a:effectLst/>
                          <a:latin typeface="Century Gothic" pitchFamily="34" charset="0"/>
                        </a:rPr>
                        <a:t>Ki te ingoa o te Matua, o te Tamaiti, o te Wairua Tapu.</a:t>
                      </a:r>
                      <a:endParaRPr kumimoji="0" lang="en-GB" sz="2800" b="0" i="0" u="none" strike="noStrike" cap="none" normalizeH="0" baseline="0" dirty="0">
                        <a:ln>
                          <a:noFill/>
                        </a:ln>
                        <a:solidFill>
                          <a:schemeClr val="tx1"/>
                        </a:solidFill>
                        <a:effectLst/>
                        <a:latin typeface="Century Gothic" pitchFamily="34" charset="0"/>
                      </a:endParaRPr>
                    </a:p>
                  </a:txBody>
                  <a:tcPr marL="18000" marR="18000" marT="17998" marB="1799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0" i="0" u="none" strike="noStrike" cap="none" normalizeH="0" baseline="0" dirty="0">
                          <a:ln>
                            <a:noFill/>
                          </a:ln>
                          <a:solidFill>
                            <a:schemeClr val="tx1"/>
                          </a:solidFill>
                          <a:effectLst/>
                          <a:latin typeface="Century Gothic" pitchFamily="34" charset="0"/>
                        </a:rPr>
                        <a:t>In the name of the Father, and of the Son, and of the Holy Spirit.</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98" marB="1799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39"/>
          <p:cNvGraphicFramePr>
            <a:graphicFrameLocks noGrp="1"/>
          </p:cNvGraphicFramePr>
          <p:nvPr>
            <p:extLst>
              <p:ext uri="{D42A27DB-BD31-4B8C-83A1-F6EECF244321}">
                <p14:modId xmlns:p14="http://schemas.microsoft.com/office/powerpoint/2010/main" val="490770117"/>
              </p:ext>
            </p:extLst>
          </p:nvPr>
        </p:nvGraphicFramePr>
        <p:xfrm>
          <a:off x="314335" y="6233943"/>
          <a:ext cx="8829665" cy="576064"/>
        </p:xfrm>
        <a:graphic>
          <a:graphicData uri="http://schemas.openxmlformats.org/drawingml/2006/table">
            <a:tbl>
              <a:tblPr/>
              <a:tblGrid>
                <a:gridCol w="5108294">
                  <a:extLst>
                    <a:ext uri="{9D8B030D-6E8A-4147-A177-3AD203B41FA5}">
                      <a16:colId xmlns:a16="http://schemas.microsoft.com/office/drawing/2014/main" val="20000"/>
                    </a:ext>
                  </a:extLst>
                </a:gridCol>
                <a:gridCol w="3721371">
                  <a:extLst>
                    <a:ext uri="{9D8B030D-6E8A-4147-A177-3AD203B41FA5}">
                      <a16:colId xmlns:a16="http://schemas.microsoft.com/office/drawing/2014/main" val="20001"/>
                    </a:ext>
                  </a:extLst>
                </a:gridCol>
              </a:tblGrid>
              <a:tr h="5760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1" i="0" u="none" strike="noStrike" cap="none" normalizeH="0" baseline="0" dirty="0">
                          <a:ln>
                            <a:noFill/>
                          </a:ln>
                          <a:solidFill>
                            <a:schemeClr val="tx1"/>
                          </a:solidFill>
                          <a:effectLst/>
                          <a:latin typeface="Arial" charset="0"/>
                        </a:rPr>
                        <a:t>Ki tōu wairua anō hoki.</a:t>
                      </a:r>
                      <a:endParaRPr kumimoji="0" lang="en-GB" sz="2800" b="1" i="0" u="none" strike="noStrike" cap="none" normalizeH="0" baseline="0" dirty="0">
                        <a:ln>
                          <a:noFill/>
                        </a:ln>
                        <a:solidFill>
                          <a:schemeClr val="tx1"/>
                        </a:solidFill>
                        <a:effectLst/>
                        <a:latin typeface="Arial" charset="0"/>
                      </a:endParaRP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And with your spirit.</a:t>
                      </a:r>
                      <a:endParaRPr kumimoji="0" lang="en-GB" sz="2400" b="1" i="0" u="none" strike="noStrike" cap="none" normalizeH="0" baseline="0" dirty="0">
                        <a:ln>
                          <a:noFill/>
                        </a:ln>
                        <a:solidFill>
                          <a:schemeClr val="tx1"/>
                        </a:solidFill>
                        <a:effectLst/>
                        <a:latin typeface="Arial" charset="0"/>
                      </a:endParaRP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Rectangle 9"/>
          <p:cNvSpPr/>
          <p:nvPr/>
        </p:nvSpPr>
        <p:spPr>
          <a:xfrm>
            <a:off x="248645" y="2785428"/>
            <a:ext cx="696024" cy="338554"/>
          </a:xfrm>
          <a:prstGeom prst="rect">
            <a:avLst/>
          </a:prstGeom>
        </p:spPr>
        <p:txBody>
          <a:bodyPr wrap="none">
            <a:spAutoFit/>
          </a:bodyPr>
          <a:lstStyle/>
          <a:p>
            <a:pPr lvl="0" eaLnBrk="0" hangingPunct="0">
              <a:spcBef>
                <a:spcPct val="20000"/>
              </a:spcBef>
            </a:pPr>
            <a:r>
              <a:rPr lang="fi-FI" sz="1600" b="1" dirty="0">
                <a:latin typeface="Century Gothic" pitchFamily="34" charset="0"/>
              </a:rPr>
              <a:t>Pirihi </a:t>
            </a:r>
          </a:p>
        </p:txBody>
      </p:sp>
      <p:sp>
        <p:nvSpPr>
          <p:cNvPr id="11" name="Rectangle 10"/>
          <p:cNvSpPr/>
          <p:nvPr/>
        </p:nvSpPr>
        <p:spPr>
          <a:xfrm>
            <a:off x="270281" y="5910678"/>
            <a:ext cx="460382" cy="338554"/>
          </a:xfrm>
          <a:prstGeom prst="rect">
            <a:avLst/>
          </a:prstGeom>
        </p:spPr>
        <p:txBody>
          <a:bodyPr wrap="none">
            <a:spAutoFit/>
          </a:bodyPr>
          <a:lstStyle/>
          <a:p>
            <a:pPr lvl="0" eaLnBrk="0" hangingPunct="0">
              <a:spcBef>
                <a:spcPct val="20000"/>
              </a:spcBef>
            </a:pPr>
            <a:r>
              <a:rPr lang="fi-FI" sz="1600" b="1" dirty="0">
                <a:latin typeface="Arial" charset="0"/>
              </a:rPr>
              <a:t>Iwi</a:t>
            </a:r>
            <a:endParaRPr lang="fi-FI" sz="1600" b="1" i="1" dirty="0">
              <a:latin typeface="Arial" charset="0"/>
            </a:endParaRPr>
          </a:p>
        </p:txBody>
      </p:sp>
      <p:sp>
        <p:nvSpPr>
          <p:cNvPr id="12" name="Rectangle 11"/>
          <p:cNvSpPr/>
          <p:nvPr/>
        </p:nvSpPr>
        <p:spPr>
          <a:xfrm>
            <a:off x="248645" y="1866310"/>
            <a:ext cx="460382" cy="338554"/>
          </a:xfrm>
          <a:prstGeom prst="rect">
            <a:avLst/>
          </a:prstGeom>
        </p:spPr>
        <p:txBody>
          <a:bodyPr wrap="none">
            <a:spAutoFit/>
          </a:bodyPr>
          <a:lstStyle/>
          <a:p>
            <a:pPr lvl="0" eaLnBrk="0" hangingPunct="0">
              <a:spcBef>
                <a:spcPct val="20000"/>
              </a:spcBef>
            </a:pPr>
            <a:r>
              <a:rPr lang="fi-FI" sz="1600" b="1" dirty="0">
                <a:latin typeface="Arial" charset="0"/>
              </a:rPr>
              <a:t>Iwi</a:t>
            </a:r>
          </a:p>
        </p:txBody>
      </p:sp>
      <p:sp>
        <p:nvSpPr>
          <p:cNvPr id="13" name="Rectangle 12"/>
          <p:cNvSpPr/>
          <p:nvPr/>
        </p:nvSpPr>
        <p:spPr>
          <a:xfrm>
            <a:off x="134832" y="476672"/>
            <a:ext cx="756938" cy="338554"/>
          </a:xfrm>
          <a:prstGeom prst="rect">
            <a:avLst/>
          </a:prstGeom>
        </p:spPr>
        <p:txBody>
          <a:bodyPr wrap="none">
            <a:spAutoFit/>
          </a:bodyPr>
          <a:lstStyle/>
          <a:p>
            <a:pPr lvl="0" eaLnBrk="0" hangingPunct="0">
              <a:spcBef>
                <a:spcPct val="20000"/>
              </a:spcBef>
            </a:pPr>
            <a:r>
              <a:rPr lang="fi-FI" sz="1600" b="1" dirty="0">
                <a:latin typeface="Arial" charset="0"/>
              </a:rPr>
              <a:t>Pirihi </a:t>
            </a:r>
            <a:endParaRPr lang="fi-FI" sz="1600" b="1" i="1" dirty="0">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7" descr="bg1"/>
          <p:cNvPicPr>
            <a:picLocks noGrp="1" noChangeAspect="1" noChangeArrowheads="1"/>
          </p:cNvPicPr>
          <p:nvPr>
            <p:ph idx="4294967295"/>
          </p:nvPr>
        </p:nvPicPr>
        <p:blipFill>
          <a:blip r:embed="rId3" cstate="print"/>
          <a:srcRect/>
          <a:stretch>
            <a:fillRect/>
          </a:stretch>
        </p:blipFill>
        <p:spPr>
          <a:xfrm>
            <a:off x="3016250" y="1916113"/>
            <a:ext cx="3068638" cy="230505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79512" y="274638"/>
            <a:ext cx="8784976" cy="5851525"/>
          </a:xfrm>
        </p:spPr>
        <p:txBody>
          <a:bodyPr/>
          <a:lstStyle/>
          <a:p>
            <a:pPr marL="0" indent="0">
              <a:spcBef>
                <a:spcPts val="0"/>
              </a:spcBef>
              <a:spcAft>
                <a:spcPts val="0"/>
              </a:spcAft>
              <a:buNone/>
            </a:pPr>
            <a:r>
              <a:rPr lang="en-US" sz="2000" kern="1200" dirty="0">
                <a:solidFill>
                  <a:srgbClr val="000000"/>
                </a:solidFill>
                <a:latin typeface="Century Gothic" pitchFamily="34" charset="0"/>
              </a:rPr>
              <a:t>Alternative Concluding Rites </a:t>
            </a:r>
            <a:endParaRPr lang="en-NZ" sz="2400" dirty="0">
              <a:latin typeface="Century Gothic" pitchFamily="34" charset="0"/>
            </a:endParaRPr>
          </a:p>
          <a:p>
            <a:pPr>
              <a:spcBef>
                <a:spcPts val="0"/>
              </a:spcBef>
              <a:spcAft>
                <a:spcPts val="0"/>
              </a:spcAft>
            </a:pPr>
            <a:r>
              <a:rPr lang="pt-BR" sz="3600" kern="1200" dirty="0">
                <a:solidFill>
                  <a:srgbClr val="000000"/>
                </a:solidFill>
                <a:latin typeface="Century Gothic" pitchFamily="34" charset="0"/>
              </a:rPr>
              <a:t>Haere koutou, kua mutu nei te Miha.</a:t>
            </a:r>
            <a:endParaRPr lang="en-NZ" sz="3200" dirty="0">
              <a:latin typeface="Century Gothic" pitchFamily="34" charset="0"/>
            </a:endParaRPr>
          </a:p>
          <a:p>
            <a:pPr>
              <a:spcBef>
                <a:spcPts val="0"/>
              </a:spcBef>
              <a:spcAft>
                <a:spcPts val="0"/>
              </a:spcAft>
            </a:pPr>
            <a:r>
              <a:rPr lang="pt-BR" sz="3600" kern="1200" dirty="0">
                <a:solidFill>
                  <a:srgbClr val="000000"/>
                </a:solidFill>
                <a:latin typeface="Century Gothic" pitchFamily="34" charset="0"/>
              </a:rPr>
              <a:t>Haere koutou i runga i te rangimārie, whakakorōriatia te Ariki i te āhua o tōu noho.</a:t>
            </a:r>
            <a:endParaRPr lang="en-NZ" sz="3200" dirty="0">
              <a:latin typeface="Century Gothic" pitchFamily="34" charset="0"/>
            </a:endParaRPr>
          </a:p>
          <a:p>
            <a:pPr>
              <a:spcBef>
                <a:spcPts val="0"/>
              </a:spcBef>
              <a:spcAft>
                <a:spcPts val="0"/>
              </a:spcAft>
            </a:pPr>
            <a:r>
              <a:rPr lang="pt-BR" sz="3600" kern="1200" dirty="0">
                <a:solidFill>
                  <a:srgbClr val="000000"/>
                </a:solidFill>
                <a:latin typeface="Century Gothic" pitchFamily="34" charset="0"/>
              </a:rPr>
              <a:t>Haere koutou i runga i te rangimārie</a:t>
            </a:r>
            <a:r>
              <a:rPr lang="pt-BR" sz="3200" kern="1200" dirty="0">
                <a:solidFill>
                  <a:srgbClr val="000000"/>
                </a:solidFill>
                <a:latin typeface="Century Gothic" pitchFamily="34" charset="0"/>
              </a:rPr>
              <a:t>.</a:t>
            </a:r>
          </a:p>
          <a:p>
            <a:pPr marL="0" indent="0">
              <a:spcBef>
                <a:spcPts val="0"/>
              </a:spcBef>
              <a:spcAft>
                <a:spcPts val="0"/>
              </a:spcAft>
              <a:buNone/>
            </a:pPr>
            <a:endParaRPr lang="en-NZ" sz="2800" dirty="0">
              <a:latin typeface="Century Gothic" pitchFamily="34" charset="0"/>
            </a:endParaRPr>
          </a:p>
          <a:p>
            <a:pPr>
              <a:spcBef>
                <a:spcPts val="432"/>
              </a:spcBef>
              <a:spcAft>
                <a:spcPts val="0"/>
              </a:spcAft>
            </a:pPr>
            <a:r>
              <a:rPr lang="en-NZ" sz="3200" kern="1200" dirty="0">
                <a:solidFill>
                  <a:srgbClr val="000000"/>
                </a:solidFill>
                <a:latin typeface="Century Gothic" pitchFamily="34" charset="0"/>
              </a:rPr>
              <a:t>Go forth, the Mass is ended.</a:t>
            </a:r>
            <a:endParaRPr lang="en-NZ" sz="3200" dirty="0">
              <a:latin typeface="Century Gothic" pitchFamily="34" charset="0"/>
            </a:endParaRPr>
          </a:p>
          <a:p>
            <a:pPr>
              <a:spcBef>
                <a:spcPts val="432"/>
              </a:spcBef>
              <a:spcAft>
                <a:spcPts val="0"/>
              </a:spcAft>
            </a:pPr>
            <a:r>
              <a:rPr lang="en-NZ" sz="3200" kern="1200" dirty="0">
                <a:solidFill>
                  <a:srgbClr val="000000"/>
                </a:solidFill>
                <a:latin typeface="Century Gothic" pitchFamily="34" charset="0"/>
              </a:rPr>
              <a:t>Go in peace, glorifying the Lord by your life.</a:t>
            </a:r>
            <a:endParaRPr lang="en-NZ" sz="3600" dirty="0">
              <a:latin typeface="Century Gothic" pitchFamily="34" charset="0"/>
            </a:endParaRPr>
          </a:p>
          <a:p>
            <a:pPr>
              <a:spcBef>
                <a:spcPts val="432"/>
              </a:spcBef>
              <a:spcAft>
                <a:spcPts val="0"/>
              </a:spcAft>
            </a:pPr>
            <a:r>
              <a:rPr lang="en-NZ" sz="3200" kern="1200" dirty="0">
                <a:solidFill>
                  <a:srgbClr val="000000"/>
                </a:solidFill>
                <a:latin typeface="Century Gothic" pitchFamily="34" charset="0"/>
              </a:rPr>
              <a:t>Go in peace.</a:t>
            </a:r>
            <a:endParaRPr lang="en-NZ" sz="3600" dirty="0">
              <a:latin typeface="Century Gothic"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157192"/>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055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539552" y="301625"/>
            <a:ext cx="7186365" cy="947390"/>
          </a:xfrm>
        </p:spPr>
        <p:txBody>
          <a:bodyPr lIns="90000" tIns="46800" rIns="90000" bIns="46800"/>
          <a:lstStyle/>
          <a:p>
            <a:pPr algn="l" eaLnBrk="1" hangingPunct="1"/>
            <a:r>
              <a:rPr lang="en-NZ" sz="2000" dirty="0">
                <a:solidFill>
                  <a:schemeClr val="tx1"/>
                </a:solidFill>
                <a:latin typeface="Century Gothic" pitchFamily="34" charset="0"/>
              </a:rPr>
              <a:t>The Eucharistic Acclamation   2.</a:t>
            </a:r>
            <a:br>
              <a:rPr lang="en-NZ" sz="2000" dirty="0">
                <a:solidFill>
                  <a:schemeClr val="tx1"/>
                </a:solidFill>
                <a:latin typeface="Century Gothic" pitchFamily="34" charset="0"/>
              </a:rPr>
            </a:br>
            <a:endParaRPr lang="en-GB" sz="1400" b="1" i="1" dirty="0">
              <a:solidFill>
                <a:schemeClr val="tx1"/>
              </a:solidFill>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298829" y="908720"/>
            <a:ext cx="758541" cy="461665"/>
          </a:xfrm>
          <a:prstGeom prst="rect">
            <a:avLst/>
          </a:prstGeom>
        </p:spPr>
        <p:txBody>
          <a:bodyPr wrap="none">
            <a:spAutoFit/>
          </a:bodyPr>
          <a:lstStyle/>
          <a:p>
            <a:r>
              <a:rPr lang="en-NZ" b="1" dirty="0" err="1">
                <a:latin typeface="Century Gothic" pitchFamily="34" charset="0"/>
              </a:rPr>
              <a:t>Pirihi</a:t>
            </a:r>
            <a:r>
              <a:rPr lang="en-NZ" b="1" dirty="0">
                <a:latin typeface="Century Gothic" pitchFamily="34" charset="0"/>
              </a:rPr>
              <a:t> </a:t>
            </a:r>
            <a:endParaRPr lang="en-NZ" sz="2400" dirty="0">
              <a:latin typeface="Century Gothic" pitchFamily="34" charset="0"/>
            </a:endParaRPr>
          </a:p>
        </p:txBody>
      </p:sp>
      <p:graphicFrame>
        <p:nvGraphicFramePr>
          <p:cNvPr id="6" name="Group 66"/>
          <p:cNvGraphicFramePr>
            <a:graphicFrameLocks noGrp="1"/>
          </p:cNvGraphicFramePr>
          <p:nvPr>
            <p:extLst>
              <p:ext uri="{D42A27DB-BD31-4B8C-83A1-F6EECF244321}">
                <p14:modId xmlns:p14="http://schemas.microsoft.com/office/powerpoint/2010/main" val="1314637285"/>
              </p:ext>
            </p:extLst>
          </p:nvPr>
        </p:nvGraphicFramePr>
        <p:xfrm>
          <a:off x="214313" y="1370385"/>
          <a:ext cx="8929687" cy="1069012"/>
        </p:xfrm>
        <a:graphic>
          <a:graphicData uri="http://schemas.openxmlformats.org/drawingml/2006/table">
            <a:tbl>
              <a:tblPr/>
              <a:tblGrid>
                <a:gridCol w="5653831">
                  <a:extLst>
                    <a:ext uri="{9D8B030D-6E8A-4147-A177-3AD203B41FA5}">
                      <a16:colId xmlns:a16="http://schemas.microsoft.com/office/drawing/2014/main" val="20000"/>
                    </a:ext>
                  </a:extLst>
                </a:gridCol>
                <a:gridCol w="3275856">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3200" b="0" i="0" u="none" strike="noStrike" cap="none" normalizeH="0" baseline="0" dirty="0">
                          <a:ln>
                            <a:noFill/>
                          </a:ln>
                          <a:solidFill>
                            <a:schemeClr val="tx1"/>
                          </a:solidFill>
                          <a:effectLst/>
                          <a:latin typeface="Century Gothic" pitchFamily="34" charset="0"/>
                        </a:rPr>
                        <a:t>Te </a:t>
                      </a:r>
                      <a:r>
                        <a:rPr kumimoji="0" lang="en-NZ" sz="3200" b="0" i="0" u="none" strike="noStrike" cap="none" normalizeH="0" baseline="0" dirty="0" err="1">
                          <a:ln>
                            <a:noFill/>
                          </a:ln>
                          <a:solidFill>
                            <a:schemeClr val="tx1"/>
                          </a:solidFill>
                          <a:effectLst/>
                          <a:latin typeface="Century Gothic" pitchFamily="34" charset="0"/>
                        </a:rPr>
                        <a:t>kaupapa</a:t>
                      </a:r>
                      <a:r>
                        <a:rPr kumimoji="0" lang="en-NZ" sz="3200" b="0" i="0" u="none" strike="noStrike" cap="none" normalizeH="0" baseline="0" dirty="0">
                          <a:ln>
                            <a:noFill/>
                          </a:ln>
                          <a:solidFill>
                            <a:schemeClr val="tx1"/>
                          </a:solidFill>
                          <a:effectLst/>
                          <a:latin typeface="Century Gothic" pitchFamily="34" charset="0"/>
                        </a:rPr>
                        <a:t> </a:t>
                      </a:r>
                      <a:r>
                        <a:rPr kumimoji="0" lang="en-NZ" sz="3200" b="0" i="0" u="none" strike="noStrike" cap="none" normalizeH="0" baseline="0" dirty="0" err="1">
                          <a:ln>
                            <a:noFill/>
                          </a:ln>
                          <a:solidFill>
                            <a:schemeClr val="tx1"/>
                          </a:solidFill>
                          <a:effectLst/>
                          <a:latin typeface="Century Gothic" pitchFamily="34" charset="0"/>
                        </a:rPr>
                        <a:t>huna</a:t>
                      </a:r>
                      <a:r>
                        <a:rPr kumimoji="0" lang="en-NZ" sz="3200" b="0" i="0" u="none" strike="noStrike" cap="none" normalizeH="0" baseline="0" dirty="0">
                          <a:ln>
                            <a:noFill/>
                          </a:ln>
                          <a:solidFill>
                            <a:schemeClr val="tx1"/>
                          </a:solidFill>
                          <a:effectLst/>
                          <a:latin typeface="Century Gothic" pitchFamily="34" charset="0"/>
                        </a:rPr>
                        <a:t> o te </a:t>
                      </a:r>
                      <a:r>
                        <a:rPr kumimoji="0" lang="en-NZ" sz="3200" b="0" i="0" u="none" strike="noStrike" cap="none" normalizeH="0" baseline="0" dirty="0" err="1">
                          <a:ln>
                            <a:noFill/>
                          </a:ln>
                          <a:solidFill>
                            <a:schemeClr val="tx1"/>
                          </a:solidFill>
                          <a:effectLst/>
                          <a:latin typeface="Century Gothic" pitchFamily="34" charset="0"/>
                        </a:rPr>
                        <a:t>whakapono</a:t>
                      </a:r>
                      <a:r>
                        <a:rPr kumimoji="0" lang="en-NZ" sz="3200" b="0" i="0" u="none" strike="noStrike" cap="none" normalizeH="0" baseline="0" dirty="0">
                          <a:ln>
                            <a:noFill/>
                          </a:ln>
                          <a:solidFill>
                            <a:schemeClr val="tx1"/>
                          </a:solidFill>
                          <a:effectLst/>
                          <a:latin typeface="Century Gothic" pitchFamily="34" charset="0"/>
                        </a:rPr>
                        <a:t>.</a:t>
                      </a:r>
                      <a:endParaRPr kumimoji="0" lang="en-GB" sz="32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mystery of faith.</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3051861023"/>
              </p:ext>
            </p:extLst>
          </p:nvPr>
        </p:nvGraphicFramePr>
        <p:xfrm>
          <a:off x="300913" y="2837070"/>
          <a:ext cx="8684444" cy="3678362"/>
        </p:xfrm>
        <a:graphic>
          <a:graphicData uri="http://schemas.openxmlformats.org/drawingml/2006/table">
            <a:tbl>
              <a:tblPr/>
              <a:tblGrid>
                <a:gridCol w="5626846">
                  <a:extLst>
                    <a:ext uri="{9D8B030D-6E8A-4147-A177-3AD203B41FA5}">
                      <a16:colId xmlns:a16="http://schemas.microsoft.com/office/drawing/2014/main" val="20000"/>
                    </a:ext>
                  </a:extLst>
                </a:gridCol>
                <a:gridCol w="3057598">
                  <a:extLst>
                    <a:ext uri="{9D8B030D-6E8A-4147-A177-3AD203B41FA5}">
                      <a16:colId xmlns:a16="http://schemas.microsoft.com/office/drawing/2014/main" val="20001"/>
                    </a:ext>
                  </a:extLst>
                </a:gridCol>
              </a:tblGrid>
              <a:tr h="720080">
                <a:tc>
                  <a:txBody>
                    <a:bodyPr/>
                    <a:lstStyle/>
                    <a:p>
                      <a:pPr>
                        <a:spcBef>
                          <a:spcPts val="600"/>
                        </a:spcBef>
                      </a:pPr>
                      <a:r>
                        <a:rPr lang="fi-FI" sz="3200" b="1" dirty="0">
                          <a:solidFill>
                            <a:schemeClr val="tx1"/>
                          </a:solidFill>
                          <a:latin typeface="Century Gothic" pitchFamily="34" charset="0"/>
                        </a:rPr>
                        <a:t>I a mātou ka kai i tēnei Taro, </a:t>
                      </a:r>
                    </a:p>
                    <a:p>
                      <a:pPr>
                        <a:spcBef>
                          <a:spcPts val="600"/>
                        </a:spcBef>
                      </a:pPr>
                      <a:r>
                        <a:rPr lang="fi-FI" sz="3200" b="1" dirty="0">
                          <a:solidFill>
                            <a:schemeClr val="tx1"/>
                          </a:solidFill>
                          <a:latin typeface="Century Gothic" pitchFamily="34" charset="0"/>
                        </a:rPr>
                        <a:t>ka inu i tēnei Karihe,</a:t>
                      </a:r>
                      <a:r>
                        <a:rPr lang="fi-FI" sz="3200" b="1" baseline="0" dirty="0">
                          <a:solidFill>
                            <a:schemeClr val="tx1"/>
                          </a:solidFill>
                          <a:latin typeface="Century Gothic" pitchFamily="34" charset="0"/>
                        </a:rPr>
                        <a:t>           ka pānui mātou i tōu Matenga, </a:t>
                      </a:r>
                    </a:p>
                    <a:p>
                      <a:pPr>
                        <a:spcBef>
                          <a:spcPts val="600"/>
                        </a:spcBef>
                      </a:pPr>
                      <a:r>
                        <a:rPr lang="fi-FI" sz="3200" b="1" baseline="0" dirty="0">
                          <a:solidFill>
                            <a:schemeClr val="tx1"/>
                          </a:solidFill>
                          <a:latin typeface="Century Gothic" pitchFamily="34" charset="0"/>
                        </a:rPr>
                        <a:t>e te Ariki,</a:t>
                      </a:r>
                    </a:p>
                    <a:p>
                      <a:pPr>
                        <a:spcBef>
                          <a:spcPts val="600"/>
                        </a:spcBef>
                      </a:pPr>
                      <a:r>
                        <a:rPr lang="fi-FI" sz="3200" b="1" baseline="0" dirty="0">
                          <a:solidFill>
                            <a:schemeClr val="tx1"/>
                          </a:solidFill>
                          <a:latin typeface="Century Gothic" pitchFamily="34" charset="0"/>
                        </a:rPr>
                        <a:t>tae noa ki tōu hokinga mai. </a:t>
                      </a:r>
                      <a:endParaRPr lang="fi-FI" sz="3200" b="1" dirty="0">
                        <a:solidFill>
                          <a:schemeClr val="tx1"/>
                        </a:solidFill>
                        <a:latin typeface="Century Gothic" pitchFamily="34" charset="0"/>
                      </a:endParaRP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When we eat this Bread and drink this Cup, we proclaim your Death, O Lord, until you come again.</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300913" y="2467738"/>
            <a:ext cx="492443" cy="369332"/>
          </a:xfrm>
          <a:prstGeom prst="rect">
            <a:avLst/>
          </a:prstGeom>
        </p:spPr>
        <p:txBody>
          <a:bodyPr wrap="none">
            <a:spAutoFit/>
          </a:bodyPr>
          <a:lstStyle/>
          <a:p>
            <a:pPr eaLnBrk="0" hangingPunct="0">
              <a:spcBef>
                <a:spcPct val="20000"/>
              </a:spcBef>
              <a:defRPr/>
            </a:pPr>
            <a:r>
              <a:rPr lang="en-NZ" b="1" dirty="0" err="1">
                <a:latin typeface="Century Gothic" pitchFamily="34" charset="0"/>
              </a:rPr>
              <a:t>Iwi</a:t>
            </a:r>
            <a:endParaRPr lang="en-NZ" b="1" dirty="0">
              <a:latin typeface="Century Gothic"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445224"/>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150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11462" y="237331"/>
            <a:ext cx="7186365" cy="947390"/>
          </a:xfrm>
        </p:spPr>
        <p:txBody>
          <a:bodyPr lIns="90000" tIns="46800" rIns="90000" bIns="46800"/>
          <a:lstStyle/>
          <a:p>
            <a:pPr algn="l" eaLnBrk="1" hangingPunct="1"/>
            <a:r>
              <a:rPr lang="en-NZ" sz="1800" dirty="0">
                <a:solidFill>
                  <a:schemeClr val="tx1"/>
                </a:solidFill>
                <a:latin typeface="Century Gothic" pitchFamily="34" charset="0"/>
              </a:rPr>
              <a:t>The Eucharistic Acclamation   3.</a:t>
            </a:r>
            <a:br>
              <a:rPr lang="en-NZ" sz="1800" dirty="0">
                <a:solidFill>
                  <a:schemeClr val="tx1"/>
                </a:solidFill>
                <a:latin typeface="Century Gothic" pitchFamily="34" charset="0"/>
              </a:rPr>
            </a:br>
            <a:endParaRPr lang="en-GB" sz="1000" dirty="0">
              <a:solidFill>
                <a:schemeClr val="tx1"/>
              </a:solidFill>
              <a:latin typeface="Century Gothic" pitchFamily="34" charset="0"/>
            </a:endParaRPr>
          </a:p>
        </p:txBody>
      </p:sp>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371324" y="955664"/>
            <a:ext cx="688009" cy="338554"/>
          </a:xfrm>
          <a:prstGeom prst="rect">
            <a:avLst/>
          </a:prstGeom>
        </p:spPr>
        <p:txBody>
          <a:bodyPr wrap="none">
            <a:spAutoFit/>
          </a:bodyPr>
          <a:lstStyle/>
          <a:p>
            <a:r>
              <a:rPr lang="en-NZ" sz="1600" b="1" dirty="0" err="1">
                <a:latin typeface="Century Gothic" pitchFamily="34" charset="0"/>
              </a:rPr>
              <a:t>Pirihi</a:t>
            </a:r>
            <a:r>
              <a:rPr lang="en-NZ" sz="1400" b="1" dirty="0">
                <a:latin typeface="Century Gothic" pitchFamily="34" charset="0"/>
              </a:rPr>
              <a:t> </a:t>
            </a:r>
            <a:endParaRPr lang="en-NZ" dirty="0">
              <a:latin typeface="Century Gothic" pitchFamily="34" charset="0"/>
            </a:endParaRPr>
          </a:p>
        </p:txBody>
      </p:sp>
      <p:graphicFrame>
        <p:nvGraphicFramePr>
          <p:cNvPr id="6" name="Group 66"/>
          <p:cNvGraphicFramePr>
            <a:graphicFrameLocks noGrp="1"/>
          </p:cNvGraphicFramePr>
          <p:nvPr>
            <p:extLst>
              <p:ext uri="{D42A27DB-BD31-4B8C-83A1-F6EECF244321}">
                <p14:modId xmlns:p14="http://schemas.microsoft.com/office/powerpoint/2010/main" val="4242606737"/>
              </p:ext>
            </p:extLst>
          </p:nvPr>
        </p:nvGraphicFramePr>
        <p:xfrm>
          <a:off x="371324" y="1322818"/>
          <a:ext cx="8929687" cy="1008112"/>
        </p:xfrm>
        <a:graphic>
          <a:graphicData uri="http://schemas.openxmlformats.org/drawingml/2006/table">
            <a:tbl>
              <a:tblPr/>
              <a:tblGrid>
                <a:gridCol w="5581823">
                  <a:extLst>
                    <a:ext uri="{9D8B030D-6E8A-4147-A177-3AD203B41FA5}">
                      <a16:colId xmlns:a16="http://schemas.microsoft.com/office/drawing/2014/main" val="20000"/>
                    </a:ext>
                  </a:extLst>
                </a:gridCol>
                <a:gridCol w="3347864">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Te </a:t>
                      </a:r>
                      <a:r>
                        <a:rPr kumimoji="0" lang="en-NZ" sz="2800" b="0" i="0" u="none" strike="noStrike" cap="none" normalizeH="0" baseline="0" dirty="0" err="1">
                          <a:ln>
                            <a:noFill/>
                          </a:ln>
                          <a:solidFill>
                            <a:schemeClr val="tx1"/>
                          </a:solidFill>
                          <a:effectLst/>
                          <a:latin typeface="Century Gothic" pitchFamily="34" charset="0"/>
                        </a:rPr>
                        <a:t>kaupapa</a:t>
                      </a:r>
                      <a:r>
                        <a:rPr kumimoji="0" lang="en-NZ" sz="2800" b="0" i="0" u="none" strike="noStrike" cap="none" normalizeH="0" baseline="0" dirty="0">
                          <a:ln>
                            <a:noFill/>
                          </a:ln>
                          <a:solidFill>
                            <a:schemeClr val="tx1"/>
                          </a:solidFill>
                          <a:effectLst/>
                          <a:latin typeface="Century Gothic" pitchFamily="34" charset="0"/>
                        </a:rPr>
                        <a:t> </a:t>
                      </a:r>
                      <a:r>
                        <a:rPr kumimoji="0" lang="en-NZ" sz="2800" b="0" i="0" u="none" strike="noStrike" cap="none" normalizeH="0" baseline="0" dirty="0" err="1">
                          <a:ln>
                            <a:noFill/>
                          </a:ln>
                          <a:solidFill>
                            <a:schemeClr val="tx1"/>
                          </a:solidFill>
                          <a:effectLst/>
                          <a:latin typeface="Century Gothic" pitchFamily="34" charset="0"/>
                        </a:rPr>
                        <a:t>huna</a:t>
                      </a:r>
                      <a:r>
                        <a:rPr kumimoji="0" lang="en-NZ" sz="2800" b="0" i="0" u="none" strike="noStrike" cap="none" normalizeH="0" baseline="0" dirty="0">
                          <a:ln>
                            <a:noFill/>
                          </a:ln>
                          <a:solidFill>
                            <a:schemeClr val="tx1"/>
                          </a:solidFill>
                          <a:effectLst/>
                          <a:latin typeface="Century Gothic" pitchFamily="34" charset="0"/>
                        </a:rPr>
                        <a:t> o </a:t>
                      </a:r>
                      <a:r>
                        <a:rPr kumimoji="0" lang="en-NZ" sz="2800" b="0" i="0" u="none" strike="noStrike" cap="none" normalizeH="0" baseline="0" dirty="0" err="1">
                          <a:ln>
                            <a:noFill/>
                          </a:ln>
                          <a:solidFill>
                            <a:schemeClr val="tx1"/>
                          </a:solidFill>
                          <a:effectLst/>
                          <a:latin typeface="Century Gothic" pitchFamily="34" charset="0"/>
                        </a:rPr>
                        <a:t>te</a:t>
                      </a:r>
                      <a:r>
                        <a:rPr kumimoji="0" lang="en-NZ" sz="2800" b="0" i="0" u="none" strike="noStrike" cap="none" normalizeH="0" baseline="0" dirty="0">
                          <a:ln>
                            <a:noFill/>
                          </a:ln>
                          <a:solidFill>
                            <a:schemeClr val="tx1"/>
                          </a:solidFill>
                          <a:effectLst/>
                          <a:latin typeface="Century Gothic" pitchFamily="34" charset="0"/>
                        </a:rPr>
                        <a:t> </a:t>
                      </a:r>
                      <a:r>
                        <a:rPr kumimoji="0" lang="en-NZ" sz="2800" b="0" i="0" u="none" strike="noStrike" cap="none" normalizeH="0" baseline="0" dirty="0" err="1">
                          <a:ln>
                            <a:noFill/>
                          </a:ln>
                          <a:solidFill>
                            <a:schemeClr val="tx1"/>
                          </a:solidFill>
                          <a:effectLst/>
                          <a:latin typeface="Century Gothic" pitchFamily="34" charset="0"/>
                        </a:rPr>
                        <a:t>whakapono</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000" b="0" i="0" u="none" strike="noStrike" cap="none" normalizeH="0" baseline="0" dirty="0">
                          <a:ln>
                            <a:noFill/>
                          </a:ln>
                          <a:solidFill>
                            <a:schemeClr val="tx1"/>
                          </a:solidFill>
                          <a:effectLst/>
                          <a:latin typeface="Century Gothic" pitchFamily="34" charset="0"/>
                        </a:rPr>
                        <a:t>The mystery of faith</a:t>
                      </a:r>
                      <a:endParaRPr kumimoji="0" lang="en-GB" sz="20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3373007434"/>
              </p:ext>
            </p:extLst>
          </p:nvPr>
        </p:nvGraphicFramePr>
        <p:xfrm>
          <a:off x="430212" y="2908830"/>
          <a:ext cx="8713788" cy="3266882"/>
        </p:xfrm>
        <a:graphic>
          <a:graphicData uri="http://schemas.openxmlformats.org/drawingml/2006/table">
            <a:tbl>
              <a:tblPr/>
              <a:tblGrid>
                <a:gridCol w="5638800">
                  <a:extLst>
                    <a:ext uri="{9D8B030D-6E8A-4147-A177-3AD203B41FA5}">
                      <a16:colId xmlns:a16="http://schemas.microsoft.com/office/drawing/2014/main" val="20000"/>
                    </a:ext>
                  </a:extLst>
                </a:gridCol>
                <a:gridCol w="3074988">
                  <a:extLst>
                    <a:ext uri="{9D8B030D-6E8A-4147-A177-3AD203B41FA5}">
                      <a16:colId xmlns:a16="http://schemas.microsoft.com/office/drawing/2014/main" val="20001"/>
                    </a:ext>
                  </a:extLst>
                </a:gridCol>
              </a:tblGrid>
              <a:tr h="720080">
                <a:tc>
                  <a:txBody>
                    <a:bodyPr/>
                    <a:lstStyle/>
                    <a:p>
                      <a:pPr>
                        <a:spcBef>
                          <a:spcPts val="600"/>
                        </a:spcBef>
                      </a:pPr>
                      <a:r>
                        <a:rPr lang="fi-FI" sz="3200" b="1" dirty="0">
                          <a:solidFill>
                            <a:schemeClr val="tx1"/>
                          </a:solidFill>
                          <a:latin typeface="Century Gothic" pitchFamily="34" charset="0"/>
                        </a:rPr>
                        <a:t>Whakaorangia</a:t>
                      </a:r>
                      <a:r>
                        <a:rPr lang="fi-FI" sz="3200" b="1" baseline="0" dirty="0">
                          <a:solidFill>
                            <a:schemeClr val="tx1"/>
                          </a:solidFill>
                          <a:latin typeface="Century Gothic" pitchFamily="34" charset="0"/>
                        </a:rPr>
                        <a:t> mātou, </a:t>
                      </a:r>
                    </a:p>
                    <a:p>
                      <a:pPr>
                        <a:spcBef>
                          <a:spcPts val="600"/>
                        </a:spcBef>
                      </a:pPr>
                      <a:r>
                        <a:rPr lang="fi-FI" sz="3200" b="1" baseline="0" dirty="0">
                          <a:solidFill>
                            <a:schemeClr val="tx1"/>
                          </a:solidFill>
                          <a:latin typeface="Century Gothic" pitchFamily="34" charset="0"/>
                        </a:rPr>
                        <a:t>e te Kaiwhakaora o te ao, nā tōu Rīpeka </a:t>
                      </a:r>
                    </a:p>
                    <a:p>
                      <a:pPr>
                        <a:spcBef>
                          <a:spcPts val="600"/>
                        </a:spcBef>
                      </a:pPr>
                      <a:r>
                        <a:rPr lang="fi-FI" sz="3200" b="1" baseline="0" dirty="0">
                          <a:solidFill>
                            <a:schemeClr val="tx1"/>
                          </a:solidFill>
                          <a:latin typeface="Century Gothic" pitchFamily="34" charset="0"/>
                        </a:rPr>
                        <a:t>me tōu Aranga ake </a:t>
                      </a:r>
                    </a:p>
                    <a:p>
                      <a:pPr>
                        <a:spcBef>
                          <a:spcPts val="600"/>
                        </a:spcBef>
                      </a:pPr>
                      <a:r>
                        <a:rPr lang="fi-FI" sz="3200" b="1" baseline="0" dirty="0">
                          <a:solidFill>
                            <a:schemeClr val="tx1"/>
                          </a:solidFill>
                          <a:latin typeface="Century Gothic" pitchFamily="34" charset="0"/>
                        </a:rPr>
                        <a:t>i whakawātea ai koe </a:t>
                      </a:r>
                    </a:p>
                    <a:p>
                      <a:pPr>
                        <a:spcBef>
                          <a:spcPts val="600"/>
                        </a:spcBef>
                      </a:pPr>
                      <a:r>
                        <a:rPr lang="fi-FI" sz="3200" b="1" baseline="0" dirty="0">
                          <a:solidFill>
                            <a:schemeClr val="tx1"/>
                          </a:solidFill>
                          <a:latin typeface="Century Gothic" pitchFamily="34" charset="0"/>
                        </a:rPr>
                        <a:t>i a mātou.  </a:t>
                      </a:r>
                      <a:r>
                        <a:rPr lang="fi-FI" sz="3200" b="1" dirty="0">
                          <a:solidFill>
                            <a:schemeClr val="tx1"/>
                          </a:solidFill>
                          <a:latin typeface="Century Gothic" pitchFamily="34" charset="0"/>
                        </a:rPr>
                        <a:t>   </a:t>
                      </a: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Save us, </a:t>
                      </a:r>
                      <a:r>
                        <a:rPr kumimoji="0" lang="en-US" sz="2800" b="1" i="0" u="none" strike="noStrike" cap="none" normalizeH="0" baseline="0" dirty="0" err="1">
                          <a:ln>
                            <a:noFill/>
                          </a:ln>
                          <a:solidFill>
                            <a:schemeClr val="tx1"/>
                          </a:solidFill>
                          <a:effectLst/>
                          <a:latin typeface="Century Gothic" pitchFamily="34" charset="0"/>
                        </a:rPr>
                        <a:t>Saviour</a:t>
                      </a:r>
                      <a:r>
                        <a:rPr kumimoji="0" lang="en-US" sz="2800" b="1" i="0" u="none" strike="noStrike" cap="none" normalizeH="0" baseline="0" dirty="0">
                          <a:ln>
                            <a:noFill/>
                          </a:ln>
                          <a:solidFill>
                            <a:schemeClr val="tx1"/>
                          </a:solidFill>
                          <a:effectLst/>
                          <a:latin typeface="Century Gothic" pitchFamily="34" charset="0"/>
                        </a:rPr>
                        <a:t> of the world, for by your Cross and Resurrection you have set us free.</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392114" y="2518538"/>
            <a:ext cx="492443" cy="369332"/>
          </a:xfrm>
          <a:prstGeom prst="rect">
            <a:avLst/>
          </a:prstGeom>
        </p:spPr>
        <p:txBody>
          <a:bodyPr wrap="none">
            <a:spAutoFit/>
          </a:bodyPr>
          <a:lstStyle/>
          <a:p>
            <a:pPr eaLnBrk="0" hangingPunct="0">
              <a:spcBef>
                <a:spcPct val="20000"/>
              </a:spcBef>
              <a:defRPr/>
            </a:pPr>
            <a:r>
              <a:rPr lang="en-NZ" b="1" dirty="0" err="1">
                <a:latin typeface="Arial" charset="0"/>
              </a:rPr>
              <a:t>Iwi</a:t>
            </a:r>
            <a:endParaRPr lang="en-NZ" b="1" dirty="0">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466" y="5157192"/>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150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2" name="Rectangle 1"/>
          <p:cNvSpPr/>
          <p:nvPr/>
        </p:nvSpPr>
        <p:spPr>
          <a:xfrm>
            <a:off x="595361" y="1018182"/>
            <a:ext cx="694421" cy="461665"/>
          </a:xfrm>
          <a:prstGeom prst="rect">
            <a:avLst/>
          </a:prstGeom>
        </p:spPr>
        <p:txBody>
          <a:bodyPr wrap="none">
            <a:spAutoFit/>
          </a:bodyPr>
          <a:lstStyle/>
          <a:p>
            <a:r>
              <a:rPr lang="en-NZ" b="1" dirty="0" err="1">
                <a:latin typeface="Century Gothic" pitchFamily="34" charset="0"/>
              </a:rPr>
              <a:t>Pirihi</a:t>
            </a:r>
            <a:endParaRPr lang="en-NZ" sz="2400" dirty="0">
              <a:latin typeface="Century Gothic" pitchFamily="34" charset="0"/>
            </a:endParaRPr>
          </a:p>
        </p:txBody>
      </p:sp>
      <p:graphicFrame>
        <p:nvGraphicFramePr>
          <p:cNvPr id="6" name="Group 66"/>
          <p:cNvGraphicFramePr>
            <a:graphicFrameLocks noGrp="1"/>
          </p:cNvGraphicFramePr>
          <p:nvPr>
            <p:extLst>
              <p:ext uri="{D42A27DB-BD31-4B8C-83A1-F6EECF244321}">
                <p14:modId xmlns:p14="http://schemas.microsoft.com/office/powerpoint/2010/main" val="4255410927"/>
              </p:ext>
            </p:extLst>
          </p:nvPr>
        </p:nvGraphicFramePr>
        <p:xfrm>
          <a:off x="595361" y="1449139"/>
          <a:ext cx="8081095" cy="1008112"/>
        </p:xfrm>
        <a:graphic>
          <a:graphicData uri="http://schemas.openxmlformats.org/drawingml/2006/table">
            <a:tbl>
              <a:tblPr/>
              <a:tblGrid>
                <a:gridCol w="5272783">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10081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Te </a:t>
                      </a:r>
                      <a:r>
                        <a:rPr kumimoji="0" lang="en-NZ" sz="2800" b="0" i="0" u="none" strike="noStrike" cap="none" normalizeH="0" baseline="0" dirty="0" err="1">
                          <a:ln>
                            <a:noFill/>
                          </a:ln>
                          <a:solidFill>
                            <a:schemeClr val="tx1"/>
                          </a:solidFill>
                          <a:effectLst/>
                          <a:latin typeface="Century Gothic" pitchFamily="34" charset="0"/>
                        </a:rPr>
                        <a:t>kaupapa</a:t>
                      </a:r>
                      <a:r>
                        <a:rPr kumimoji="0" lang="en-NZ" sz="2800" b="0" i="0" u="none" strike="noStrike" cap="none" normalizeH="0" baseline="0" dirty="0">
                          <a:ln>
                            <a:noFill/>
                          </a:ln>
                          <a:solidFill>
                            <a:schemeClr val="tx1"/>
                          </a:solidFill>
                          <a:effectLst/>
                          <a:latin typeface="Century Gothic" pitchFamily="34" charset="0"/>
                        </a:rPr>
                        <a:t> </a:t>
                      </a:r>
                      <a:r>
                        <a:rPr kumimoji="0" lang="en-NZ" sz="2800" b="0" i="0" u="none" strike="noStrike" cap="none" normalizeH="0" baseline="0" dirty="0" err="1">
                          <a:ln>
                            <a:noFill/>
                          </a:ln>
                          <a:solidFill>
                            <a:schemeClr val="tx1"/>
                          </a:solidFill>
                          <a:effectLst/>
                          <a:latin typeface="Century Gothic" pitchFamily="34" charset="0"/>
                        </a:rPr>
                        <a:t>huna</a:t>
                      </a:r>
                      <a:r>
                        <a:rPr kumimoji="0" lang="en-NZ" sz="2800" b="0" i="0" u="none" strike="noStrike" cap="none" normalizeH="0" baseline="0" dirty="0">
                          <a:ln>
                            <a:noFill/>
                          </a:ln>
                          <a:solidFill>
                            <a:schemeClr val="tx1"/>
                          </a:solidFill>
                          <a:effectLst/>
                          <a:latin typeface="Century Gothic" pitchFamily="34" charset="0"/>
                        </a:rPr>
                        <a:t> o te </a:t>
                      </a:r>
                      <a:r>
                        <a:rPr kumimoji="0" lang="en-NZ" sz="2800" b="0" i="0" u="none" strike="noStrike" cap="none" normalizeH="0" baseline="0" dirty="0" err="1">
                          <a:ln>
                            <a:noFill/>
                          </a:ln>
                          <a:solidFill>
                            <a:schemeClr val="tx1"/>
                          </a:solidFill>
                          <a:effectLst/>
                          <a:latin typeface="Century Gothic" pitchFamily="34" charset="0"/>
                        </a:rPr>
                        <a:t>whakapono</a:t>
                      </a:r>
                      <a:r>
                        <a:rPr kumimoji="0" lang="en-NZ" sz="2800" b="0" i="0" u="none" strike="noStrike" cap="none" normalizeH="0" baseline="0" dirty="0">
                          <a:ln>
                            <a:noFill/>
                          </a:ln>
                          <a:solidFill>
                            <a:schemeClr val="tx1"/>
                          </a:solidFill>
                          <a:effectLst/>
                          <a:latin typeface="Century Gothic" pitchFamily="34" charset="0"/>
                        </a:rPr>
                        <a:t>.</a:t>
                      </a:r>
                      <a:endParaRPr kumimoji="0" lang="en-GB" sz="28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0" i="0" u="none" strike="noStrike" cap="none" normalizeH="0" baseline="0" dirty="0">
                          <a:ln>
                            <a:noFill/>
                          </a:ln>
                          <a:solidFill>
                            <a:schemeClr val="tx1"/>
                          </a:solidFill>
                          <a:effectLst/>
                          <a:latin typeface="Century Gothic" pitchFamily="34" charset="0"/>
                        </a:rPr>
                        <a:t>The mystery of faith</a:t>
                      </a:r>
                      <a:r>
                        <a:rPr kumimoji="0" lang="en-NZ" sz="2400" b="0" i="0" u="none" strike="noStrike" cap="none" normalizeH="0" baseline="0" dirty="0">
                          <a:ln>
                            <a:noFill/>
                          </a:ln>
                          <a:solidFill>
                            <a:schemeClr val="tx1"/>
                          </a:solidFill>
                          <a:effectLst/>
                          <a:latin typeface="Century Gothic" pitchFamily="34" charset="0"/>
                        </a:rPr>
                        <a:t>.</a:t>
                      </a:r>
                      <a:endParaRPr kumimoji="0" lang="en-GB" sz="2400" b="0" i="0" u="none" strike="noStrike" cap="none" normalizeH="0" baseline="0" dirty="0">
                        <a:ln>
                          <a:noFill/>
                        </a:ln>
                        <a:solidFill>
                          <a:schemeClr val="tx1"/>
                        </a:solidFill>
                        <a:effectLst/>
                        <a:latin typeface="Century Gothic" pitchFamily="34" charset="0"/>
                      </a:endParaRPr>
                    </a:p>
                  </a:txBody>
                  <a:tcPr marL="90000" marR="90000" marT="46826" marB="46826"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37"/>
          <p:cNvGraphicFramePr>
            <a:graphicFrameLocks noGrp="1"/>
          </p:cNvGraphicFramePr>
          <p:nvPr>
            <p:extLst>
              <p:ext uri="{D42A27DB-BD31-4B8C-83A1-F6EECF244321}">
                <p14:modId xmlns:p14="http://schemas.microsoft.com/office/powerpoint/2010/main" val="1755393996"/>
              </p:ext>
            </p:extLst>
          </p:nvPr>
        </p:nvGraphicFramePr>
        <p:xfrm>
          <a:off x="713939" y="3186100"/>
          <a:ext cx="8153104" cy="2062922"/>
        </p:xfrm>
        <a:graphic>
          <a:graphicData uri="http://schemas.openxmlformats.org/drawingml/2006/table">
            <a:tbl>
              <a:tblPr/>
              <a:tblGrid>
                <a:gridCol w="5275974">
                  <a:extLst>
                    <a:ext uri="{9D8B030D-6E8A-4147-A177-3AD203B41FA5}">
                      <a16:colId xmlns:a16="http://schemas.microsoft.com/office/drawing/2014/main" val="20000"/>
                    </a:ext>
                  </a:extLst>
                </a:gridCol>
                <a:gridCol w="2877130">
                  <a:extLst>
                    <a:ext uri="{9D8B030D-6E8A-4147-A177-3AD203B41FA5}">
                      <a16:colId xmlns:a16="http://schemas.microsoft.com/office/drawing/2014/main" val="20001"/>
                    </a:ext>
                  </a:extLst>
                </a:gridCol>
              </a:tblGrid>
              <a:tr h="720080">
                <a:tc>
                  <a:txBody>
                    <a:bodyPr/>
                    <a:lstStyle/>
                    <a:p>
                      <a:pPr>
                        <a:spcBef>
                          <a:spcPts val="600"/>
                        </a:spcBef>
                      </a:pPr>
                      <a:r>
                        <a:rPr lang="fi-FI" sz="3200" b="1" i="0" dirty="0">
                          <a:solidFill>
                            <a:schemeClr val="tx1"/>
                          </a:solidFill>
                          <a:latin typeface="Century Gothic" pitchFamily="34" charset="0"/>
                        </a:rPr>
                        <a:t>I mate a Hēhu,                         i ara a Hēhu, </a:t>
                      </a:r>
                    </a:p>
                    <a:p>
                      <a:pPr>
                        <a:spcBef>
                          <a:spcPts val="600"/>
                        </a:spcBef>
                      </a:pPr>
                      <a:r>
                        <a:rPr lang="fi-FI" sz="3200" b="1" i="0" dirty="0">
                          <a:solidFill>
                            <a:schemeClr val="tx1"/>
                          </a:solidFill>
                          <a:latin typeface="Century Gothic" pitchFamily="34" charset="0"/>
                        </a:rPr>
                        <a:t>ka hoki mai anō                        a Hēhu Karaiti.</a:t>
                      </a:r>
                    </a:p>
                  </a:txBody>
                  <a:tcPr marL="18000" marR="18000" marT="18001" marB="1800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Christ has died,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Christ is Risen,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Christ will come again.</a:t>
                      </a:r>
                      <a:endParaRPr kumimoji="0" lang="en-GB" sz="2800" b="1" i="0" u="none" strike="noStrike" cap="none" normalizeH="0" baseline="0" dirty="0">
                        <a:ln>
                          <a:noFill/>
                        </a:ln>
                        <a:solidFill>
                          <a:schemeClr val="tx1"/>
                        </a:solidFill>
                        <a:effectLst/>
                        <a:latin typeface="Century Gothic" pitchFamily="34" charset="0"/>
                      </a:endParaRPr>
                    </a:p>
                  </a:txBody>
                  <a:tcPr marL="18000" marR="18000" marT="18001" marB="1800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656057" y="2787176"/>
            <a:ext cx="492443" cy="369332"/>
          </a:xfrm>
          <a:prstGeom prst="rect">
            <a:avLst/>
          </a:prstGeom>
        </p:spPr>
        <p:txBody>
          <a:bodyPr wrap="none">
            <a:spAutoFit/>
          </a:bodyPr>
          <a:lstStyle/>
          <a:p>
            <a:pPr eaLnBrk="0" hangingPunct="0">
              <a:spcBef>
                <a:spcPct val="20000"/>
              </a:spcBef>
              <a:defRPr/>
            </a:pPr>
            <a:r>
              <a:rPr lang="en-NZ" b="1" dirty="0" err="1">
                <a:latin typeface="Century Gothic" pitchFamily="34" charset="0"/>
              </a:rPr>
              <a:t>Iwi</a:t>
            </a:r>
            <a:endParaRPr lang="en-NZ" b="1" dirty="0">
              <a:latin typeface="Century Gothic" pitchFamily="34" charset="0"/>
            </a:endParaRPr>
          </a:p>
        </p:txBody>
      </p:sp>
      <p:sp>
        <p:nvSpPr>
          <p:cNvPr id="8" name="Rectangle 2"/>
          <p:cNvSpPr txBox="1">
            <a:spLocks noChangeArrowheads="1"/>
          </p:cNvSpPr>
          <p:nvPr/>
        </p:nvSpPr>
        <p:spPr bwMode="auto">
          <a:xfrm>
            <a:off x="595361" y="278805"/>
            <a:ext cx="7186365" cy="947390"/>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NZ" sz="1800" dirty="0">
                <a:solidFill>
                  <a:schemeClr val="tx1"/>
                </a:solidFill>
                <a:latin typeface="Century Gothic" pitchFamily="34" charset="0"/>
              </a:rPr>
              <a:t>The Eucharistic Acclamation   4</a:t>
            </a:r>
            <a:br>
              <a:rPr lang="en-NZ" sz="3200" b="1" dirty="0">
                <a:solidFill>
                  <a:schemeClr val="tx1"/>
                </a:solidFill>
              </a:rPr>
            </a:br>
            <a:endParaRPr lang="en-GB" sz="1400" b="1" dirty="0">
              <a:solidFill>
                <a:schemeClr val="tx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834" y="522920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571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8514" name="Picture 7" descr="bg1"/>
          <p:cNvPicPr>
            <a:picLocks noGrp="1" noChangeAspect="1" noChangeArrowheads="1"/>
          </p:cNvPicPr>
          <p:nvPr>
            <p:ph idx="4294967295"/>
          </p:nvPr>
        </p:nvPicPr>
        <p:blipFill>
          <a:blip r:embed="rId3" cstate="print"/>
          <a:stretch>
            <a:fillRect/>
          </a:stretch>
        </p:blipFill>
        <p:spPr>
          <a:xfrm>
            <a:off x="3156454" y="2276475"/>
            <a:ext cx="2900942" cy="1885950"/>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134" y="4509120"/>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71800" y="5850557"/>
            <a:ext cx="3960440" cy="738664"/>
          </a:xfrm>
          <a:prstGeom prst="rect">
            <a:avLst/>
          </a:prstGeom>
          <a:noFill/>
        </p:spPr>
        <p:txBody>
          <a:bodyPr wrap="square" rtlCol="0">
            <a:spAutoFit/>
          </a:bodyPr>
          <a:lstStyle/>
          <a:p>
            <a:r>
              <a:rPr lang="en-US" dirty="0">
                <a:latin typeface="Century Gothic" pitchFamily="34" charset="0"/>
              </a:rPr>
              <a:t>                   July 2012 </a:t>
            </a:r>
          </a:p>
          <a:p>
            <a:pPr algn="ctr"/>
            <a:r>
              <a:rPr lang="en-US" sz="1200" dirty="0">
                <a:latin typeface="Century Gothic" pitchFamily="34" charset="0"/>
              </a:rPr>
              <a:t>Prepared by Danny Karatea-Goddard, </a:t>
            </a:r>
          </a:p>
          <a:p>
            <a:pPr algn="ctr"/>
            <a:r>
              <a:rPr lang="en-US" sz="1200" dirty="0">
                <a:latin typeface="Century Gothic" pitchFamily="34" charset="0"/>
              </a:rPr>
              <a:t>Vicar for Maori</a:t>
            </a:r>
            <a:endParaRPr lang="en-NZ" sz="1200" dirty="0">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717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81" name="Group 45"/>
          <p:cNvGraphicFramePr>
            <a:graphicFrameLocks noGrp="1"/>
          </p:cNvGraphicFramePr>
          <p:nvPr>
            <p:extLst>
              <p:ext uri="{D42A27DB-BD31-4B8C-83A1-F6EECF244321}">
                <p14:modId xmlns:p14="http://schemas.microsoft.com/office/powerpoint/2010/main" val="3264552675"/>
              </p:ext>
            </p:extLst>
          </p:nvPr>
        </p:nvGraphicFramePr>
        <p:xfrm>
          <a:off x="224260" y="663674"/>
          <a:ext cx="8892480" cy="2169594"/>
        </p:xfrm>
        <a:graphic>
          <a:graphicData uri="http://schemas.openxmlformats.org/drawingml/2006/table">
            <a:tbl>
              <a:tblPr/>
              <a:tblGrid>
                <a:gridCol w="4824660">
                  <a:extLst>
                    <a:ext uri="{9D8B030D-6E8A-4147-A177-3AD203B41FA5}">
                      <a16:colId xmlns:a16="http://schemas.microsoft.com/office/drawing/2014/main" val="20000"/>
                    </a:ext>
                  </a:extLst>
                </a:gridCol>
                <a:gridCol w="4067820">
                  <a:extLst>
                    <a:ext uri="{9D8B030D-6E8A-4147-A177-3AD203B41FA5}">
                      <a16:colId xmlns:a16="http://schemas.microsoft.com/office/drawing/2014/main" val="20001"/>
                    </a:ext>
                  </a:extLst>
                </a:gridCol>
              </a:tblGrid>
              <a:tr h="18722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Century Gothic" pitchFamily="34" charset="0"/>
                        </a:rPr>
                        <a:t>E te </a:t>
                      </a:r>
                      <a:r>
                        <a:rPr kumimoji="0" lang="en-GB" sz="2800" b="0" i="0" u="none" strike="noStrike" cap="none" normalizeH="0" baseline="0" dirty="0" err="1">
                          <a:ln>
                            <a:noFill/>
                          </a:ln>
                          <a:solidFill>
                            <a:schemeClr val="tx1"/>
                          </a:solidFill>
                          <a:effectLst/>
                          <a:latin typeface="Century Gothic" pitchFamily="34" charset="0"/>
                        </a:rPr>
                        <a:t>whānau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kia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tika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ai</a:t>
                      </a:r>
                      <a:r>
                        <a:rPr kumimoji="0" lang="en-GB" sz="2800" b="0" i="0" u="none" strike="noStrike" cap="none" normalizeH="0" baseline="0" dirty="0">
                          <a:ln>
                            <a:noFill/>
                          </a:ln>
                          <a:solidFill>
                            <a:schemeClr val="tx1"/>
                          </a:solidFill>
                          <a:effectLst/>
                          <a:latin typeface="Century Gothic" pitchFamily="34" charset="0"/>
                        </a:rPr>
                        <a:t> te </a:t>
                      </a:r>
                      <a:r>
                        <a:rPr kumimoji="0" lang="en-GB" sz="2800" b="0" i="0" u="none" strike="noStrike" cap="none" normalizeH="0" baseline="0" dirty="0" err="1">
                          <a:ln>
                            <a:noFill/>
                          </a:ln>
                          <a:solidFill>
                            <a:schemeClr val="tx1"/>
                          </a:solidFill>
                          <a:effectLst/>
                          <a:latin typeface="Century Gothic" pitchFamily="34" charset="0"/>
                        </a:rPr>
                        <a:t>kawenga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i</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ngā</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kaupapa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huna</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tapu</a:t>
                      </a:r>
                      <a:r>
                        <a:rPr kumimoji="0" lang="en-GB" sz="2800" b="0" i="0" u="none" strike="noStrike" cap="none" normalizeH="0" baseline="0" dirty="0">
                          <a:ln>
                            <a:noFill/>
                          </a:ln>
                          <a:solidFill>
                            <a:schemeClr val="tx1"/>
                          </a:solidFill>
                          <a:effectLst/>
                          <a:latin typeface="Century Gothic" pitchFamily="34" charset="0"/>
                        </a:rPr>
                        <a:t>,  me </a:t>
                      </a:r>
                      <a:r>
                        <a:rPr kumimoji="0" lang="en-GB" sz="2800" b="0" i="0" u="none" strike="noStrike" cap="none" normalizeH="0" baseline="0" dirty="0" err="1">
                          <a:ln>
                            <a:noFill/>
                          </a:ln>
                          <a:solidFill>
                            <a:schemeClr val="tx1"/>
                          </a:solidFill>
                          <a:effectLst/>
                          <a:latin typeface="Century Gothic" pitchFamily="34" charset="0"/>
                        </a:rPr>
                        <a:t>whai</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whakaaro</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tātou</a:t>
                      </a:r>
                      <a:r>
                        <a:rPr kumimoji="0" lang="en-GB" sz="2800" b="0" i="0" u="none" strike="noStrike" cap="none" normalizeH="0" baseline="0" dirty="0">
                          <a:ln>
                            <a:noFill/>
                          </a:ln>
                          <a:solidFill>
                            <a:schemeClr val="tx1"/>
                          </a:solidFill>
                          <a:effectLst/>
                          <a:latin typeface="Century Gothic" pitchFamily="34" charset="0"/>
                        </a:rPr>
                        <a:t> ki ō </a:t>
                      </a:r>
                      <a:r>
                        <a:rPr kumimoji="0" lang="en-GB" sz="2800" b="0" i="0" u="none" strike="noStrike" cap="none" normalizeH="0" baseline="0" dirty="0" err="1">
                          <a:ln>
                            <a:noFill/>
                          </a:ln>
                          <a:solidFill>
                            <a:schemeClr val="tx1"/>
                          </a:solidFill>
                          <a:effectLst/>
                          <a:latin typeface="Century Gothic" pitchFamily="34" charset="0"/>
                        </a:rPr>
                        <a:t>tātou</a:t>
                      </a:r>
                      <a:r>
                        <a:rPr kumimoji="0" lang="en-GB" sz="2800" b="0" i="0" u="none" strike="noStrike" cap="none" normalizeH="0" baseline="0" dirty="0">
                          <a:ln>
                            <a:noFill/>
                          </a:ln>
                          <a:solidFill>
                            <a:schemeClr val="tx1"/>
                          </a:solidFill>
                          <a:effectLst/>
                          <a:latin typeface="Century Gothic" pitchFamily="34" charset="0"/>
                        </a:rPr>
                        <a:t> </a:t>
                      </a:r>
                      <a:r>
                        <a:rPr kumimoji="0" lang="en-GB" sz="2800" b="0" i="0" u="none" strike="noStrike" cap="none" normalizeH="0" baseline="0" dirty="0" err="1">
                          <a:ln>
                            <a:noFill/>
                          </a:ln>
                          <a:solidFill>
                            <a:schemeClr val="tx1"/>
                          </a:solidFill>
                          <a:effectLst/>
                          <a:latin typeface="Century Gothic" pitchFamily="34" charset="0"/>
                        </a:rPr>
                        <a:t>hara</a:t>
                      </a:r>
                      <a:r>
                        <a:rPr kumimoji="0" lang="en-GB" sz="2800" b="0" i="0" u="none" strike="noStrike" cap="none" normalizeH="0" baseline="0" dirty="0">
                          <a:ln>
                            <a:noFill/>
                          </a:ln>
                          <a:solidFill>
                            <a:schemeClr val="tx1"/>
                          </a:solidFill>
                          <a:effectLst/>
                          <a:latin typeface="Century Gothic" pitchFamily="34" charset="0"/>
                        </a:rPr>
                        <a:t>.</a:t>
                      </a:r>
                    </a:p>
                  </a:txBody>
                  <a:tcPr marL="18000" marR="18000" marT="17997" marB="1799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entury Gothic" pitchFamily="34" charset="0"/>
                        </a:rPr>
                        <a:t>Brothers and sisters, let us acknowledge our sins, and so prepare ourselves to celebrate these sacred mysteries.</a:t>
                      </a:r>
                      <a:endParaRPr kumimoji="0" lang="en-GB" sz="2400" b="0" i="0" u="none" strike="noStrike" cap="none" normalizeH="0" baseline="0" dirty="0">
                        <a:ln>
                          <a:noFill/>
                        </a:ln>
                        <a:solidFill>
                          <a:schemeClr val="tx1"/>
                        </a:solidFill>
                        <a:effectLst/>
                        <a:latin typeface="Century Gothic" pitchFamily="34" charset="0"/>
                      </a:endParaRPr>
                    </a:p>
                  </a:txBody>
                  <a:tcPr marL="18000" marR="18000" marT="17997" marB="1799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10375" name="Group 39"/>
          <p:cNvGraphicFramePr>
            <a:graphicFrameLocks noGrp="1"/>
          </p:cNvGraphicFramePr>
          <p:nvPr>
            <p:extLst>
              <p:ext uri="{D42A27DB-BD31-4B8C-83A1-F6EECF244321}">
                <p14:modId xmlns:p14="http://schemas.microsoft.com/office/powerpoint/2010/main" val="346170425"/>
              </p:ext>
            </p:extLst>
          </p:nvPr>
        </p:nvGraphicFramePr>
        <p:xfrm>
          <a:off x="107504" y="3103048"/>
          <a:ext cx="8843020" cy="3742376"/>
        </p:xfrm>
        <a:graphic>
          <a:graphicData uri="http://schemas.openxmlformats.org/drawingml/2006/table">
            <a:tbl>
              <a:tblPr/>
              <a:tblGrid>
                <a:gridCol w="4810572">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1938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E whāki ana ahau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ki te Atua kaha rawa,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ki a koutou hoki e 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 whānau,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 kua hara ahau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 i te whakaaro,</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 i te kōrero, </a:t>
                      </a: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 confess to almighty God,  and to you my brothers and sisters,</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that I have greatly</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sinned</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in my thoughts and</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in my words, </a:t>
                      </a:r>
                      <a:r>
                        <a:rPr kumimoji="0" lang="en-NZ" sz="2400" b="1" i="0" u="none" strike="noStrike" cap="none" normalizeH="0" baseline="0" dirty="0">
                          <a:ln>
                            <a:noFill/>
                          </a:ln>
                          <a:solidFill>
                            <a:schemeClr val="tx1"/>
                          </a:solidFill>
                          <a:effectLst/>
                          <a:latin typeface="Century Gothic" pitchFamily="34" charset="0"/>
                        </a:rPr>
                        <a:t> </a:t>
                      </a: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188" name="Rectangle 2"/>
          <p:cNvSpPr>
            <a:spLocks noChangeArrowheads="1"/>
          </p:cNvSpPr>
          <p:nvPr/>
        </p:nvSpPr>
        <p:spPr bwMode="auto">
          <a:xfrm>
            <a:off x="0" y="317599"/>
            <a:ext cx="5192713" cy="346075"/>
          </a:xfrm>
          <a:prstGeom prst="rect">
            <a:avLst/>
          </a:prstGeom>
          <a:noFill/>
          <a:ln w="9525">
            <a:noFill/>
            <a:miter lim="800000"/>
            <a:headEnd/>
            <a:tailEnd/>
          </a:ln>
        </p:spPr>
        <p:txBody>
          <a:bodyPr lIns="90000" tIns="46800" rIns="90000" bIns="46800" anchor="ctr"/>
          <a:lstStyle/>
          <a:p>
            <a:r>
              <a:rPr lang="en-NZ" sz="1600" b="1" dirty="0">
                <a:latin typeface="Arial" charset="0"/>
              </a:rPr>
              <a:t>  </a:t>
            </a:r>
            <a:r>
              <a:rPr lang="en-NZ" sz="1600" b="1" dirty="0" err="1">
                <a:latin typeface="Arial" charset="0"/>
              </a:rPr>
              <a:t>Pirihi</a:t>
            </a:r>
            <a:endParaRPr lang="en-GB" sz="1600" b="1" dirty="0">
              <a:latin typeface="Arial" charset="0"/>
            </a:endParaRPr>
          </a:p>
        </p:txBody>
      </p:sp>
      <p:sp>
        <p:nvSpPr>
          <p:cNvPr id="7189" name="Rectangle 2"/>
          <p:cNvSpPr>
            <a:spLocks noChangeArrowheads="1"/>
          </p:cNvSpPr>
          <p:nvPr/>
        </p:nvSpPr>
        <p:spPr bwMode="auto">
          <a:xfrm>
            <a:off x="107504" y="2757484"/>
            <a:ext cx="648072" cy="346075"/>
          </a:xfrm>
          <a:prstGeom prst="rect">
            <a:avLst/>
          </a:prstGeom>
          <a:noFill/>
          <a:ln w="9525">
            <a:noFill/>
            <a:miter lim="800000"/>
            <a:headEnd/>
            <a:tailEnd/>
          </a:ln>
        </p:spPr>
        <p:txBody>
          <a:bodyPr lIns="90000" tIns="46800" rIns="90000" bIns="46800" anchor="ctr"/>
          <a:lstStyle/>
          <a:p>
            <a:r>
              <a:rPr lang="en-NZ" sz="1600" b="1" dirty="0">
                <a:latin typeface="Arial" charset="0"/>
              </a:rPr>
              <a:t>  </a:t>
            </a:r>
            <a:r>
              <a:rPr lang="en-NZ" sz="1600" b="1" dirty="0" err="1">
                <a:latin typeface="Arial" charset="0"/>
              </a:rPr>
              <a:t>Iwi</a:t>
            </a:r>
            <a:endParaRPr lang="en-GB" sz="2000" b="1" dirty="0">
              <a:latin typeface="Arial" charset="0"/>
            </a:endParaRPr>
          </a:p>
        </p:txBody>
      </p:sp>
      <p:sp>
        <p:nvSpPr>
          <p:cNvPr id="9" name="Title 8"/>
          <p:cNvSpPr>
            <a:spLocks noGrp="1"/>
          </p:cNvSpPr>
          <p:nvPr>
            <p:ph type="title" idx="4294967295"/>
          </p:nvPr>
        </p:nvSpPr>
        <p:spPr>
          <a:xfrm>
            <a:off x="104775" y="100012"/>
            <a:ext cx="8229600" cy="274638"/>
          </a:xfrm>
        </p:spPr>
        <p:txBody>
          <a:bodyPr/>
          <a:lstStyle/>
          <a:p>
            <a:pPr algn="l">
              <a:defRPr/>
            </a:pPr>
            <a:r>
              <a:rPr lang="en-NZ" sz="1600" kern="1200" dirty="0">
                <a:solidFill>
                  <a:schemeClr val="tx1"/>
                </a:solidFill>
                <a:latin typeface="Century Gothic" pitchFamily="34" charset="0"/>
                <a:ea typeface="+mn-ea"/>
                <a:cs typeface="+mn-cs"/>
              </a:rPr>
              <a:t>Penitential  Rite  </a:t>
            </a:r>
            <a:r>
              <a:rPr lang="en-NZ" sz="1200" kern="1200" dirty="0">
                <a:solidFill>
                  <a:schemeClr val="tx1"/>
                </a:solidFill>
                <a:latin typeface="Century Gothic" pitchFamily="34" charset="0"/>
                <a:ea typeface="+mn-ea"/>
                <a:cs typeface="+mn-cs"/>
              </a:rPr>
              <a:t>                                                                                                                                               </a:t>
            </a:r>
            <a:r>
              <a:rPr lang="en-NZ" sz="1400" kern="1200" dirty="0">
                <a:solidFill>
                  <a:schemeClr val="tx1"/>
                </a:solidFill>
                <a:latin typeface="Century Gothic" pitchFamily="34" charset="0"/>
                <a:ea typeface="+mn-ea"/>
                <a:cs typeface="+mn-cs"/>
              </a:rPr>
              <a:t>1/3</a:t>
            </a:r>
            <a:endParaRPr lang="en-NZ" sz="4000" dirty="0">
              <a:solidFill>
                <a:schemeClr val="tx1"/>
              </a:solidFill>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008" y="5733256"/>
            <a:ext cx="788389" cy="11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19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1090778707"/>
              </p:ext>
            </p:extLst>
          </p:nvPr>
        </p:nvGraphicFramePr>
        <p:xfrm>
          <a:off x="251520" y="678731"/>
          <a:ext cx="7992888" cy="6124845"/>
        </p:xfrm>
        <a:graphic>
          <a:graphicData uri="http://schemas.openxmlformats.org/drawingml/2006/table">
            <a:tbl>
              <a:tblPr/>
              <a:tblGrid>
                <a:gridCol w="4585819">
                  <a:extLst>
                    <a:ext uri="{9D8B030D-6E8A-4147-A177-3AD203B41FA5}">
                      <a16:colId xmlns:a16="http://schemas.microsoft.com/office/drawing/2014/main" val="20000"/>
                    </a:ext>
                  </a:extLst>
                </a:gridCol>
                <a:gridCol w="3407069">
                  <a:extLst>
                    <a:ext uri="{9D8B030D-6E8A-4147-A177-3AD203B41FA5}">
                      <a16:colId xmlns:a16="http://schemas.microsoft.com/office/drawing/2014/main" val="20001"/>
                    </a:ext>
                  </a:extLst>
                </a:gridCol>
              </a:tblGrid>
              <a:tr h="61248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i te mahi,</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i te whakarere i ngā mea e tika ana kia mahia,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nā tōku hē,nā tōku hē,</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nā tōku hē rawa;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Nō reira, ka īnoi nei ahau ki ā Maria Tapu,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i Takakau tonu,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 ngā Āhere me te Hunga Tapu katoa,</a:t>
                      </a: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in what I have done, and in what I have failed to do,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kern="1200" cap="none" normalizeH="0" baseline="0" dirty="0">
                          <a:ln>
                            <a:noFill/>
                          </a:ln>
                          <a:solidFill>
                            <a:schemeClr val="tx1"/>
                          </a:solidFill>
                          <a:effectLst/>
                          <a:latin typeface="Century Gothic" pitchFamily="34" charset="0"/>
                          <a:ea typeface="+mn-ea"/>
                          <a:cs typeface="+mn-cs"/>
                        </a:rPr>
                        <a:t>through my fault, through my fault, through my most grievous fault;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Therefore, I ask blessed Mary ever-Virgin,</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all the Angels and Saints,</a:t>
                      </a: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204" name="Rectangle 2"/>
          <p:cNvSpPr>
            <a:spLocks noChangeArrowheads="1"/>
          </p:cNvSpPr>
          <p:nvPr/>
        </p:nvSpPr>
        <p:spPr bwMode="auto">
          <a:xfrm>
            <a:off x="179512" y="332656"/>
            <a:ext cx="61156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9" name="Title 8"/>
          <p:cNvSpPr>
            <a:spLocks noGrp="1"/>
          </p:cNvSpPr>
          <p:nvPr>
            <p:ph type="title" idx="4294967295"/>
          </p:nvPr>
        </p:nvSpPr>
        <p:spPr>
          <a:xfrm>
            <a:off x="0" y="58018"/>
            <a:ext cx="8229600" cy="274638"/>
          </a:xfrm>
        </p:spPr>
        <p:txBody>
          <a:bodyPr/>
          <a:lstStyle/>
          <a:p>
            <a:pPr algn="l">
              <a:defRPr/>
            </a:pPr>
            <a:r>
              <a:rPr lang="en-NZ" sz="1600" kern="1200" dirty="0">
                <a:solidFill>
                  <a:schemeClr val="tx1"/>
                </a:solidFill>
                <a:ea typeface="+mn-ea"/>
                <a:cs typeface="+mn-cs"/>
              </a:rPr>
              <a:t>Penitential Rite                                                                                                               2/3</a:t>
            </a:r>
            <a:endParaRPr lang="en-NZ"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607" y="5516563"/>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sp>
        <p:nvSpPr>
          <p:cNvPr id="8195"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75" name="Group 39"/>
          <p:cNvGraphicFramePr>
            <a:graphicFrameLocks noGrp="1"/>
          </p:cNvGraphicFramePr>
          <p:nvPr>
            <p:extLst>
              <p:ext uri="{D42A27DB-BD31-4B8C-83A1-F6EECF244321}">
                <p14:modId xmlns:p14="http://schemas.microsoft.com/office/powerpoint/2010/main" val="2346790238"/>
              </p:ext>
            </p:extLst>
          </p:nvPr>
        </p:nvGraphicFramePr>
        <p:xfrm>
          <a:off x="251520" y="678731"/>
          <a:ext cx="8964488" cy="2474408"/>
        </p:xfrm>
        <a:graphic>
          <a:graphicData uri="http://schemas.openxmlformats.org/drawingml/2006/table">
            <a:tbl>
              <a:tblPr/>
              <a:tblGrid>
                <a:gridCol w="4968552">
                  <a:extLst>
                    <a:ext uri="{9D8B030D-6E8A-4147-A177-3AD203B41FA5}">
                      <a16:colId xmlns:a16="http://schemas.microsoft.com/office/drawing/2014/main" val="20000"/>
                    </a:ext>
                  </a:extLst>
                </a:gridCol>
                <a:gridCol w="3995936">
                  <a:extLst>
                    <a:ext uri="{9D8B030D-6E8A-4147-A177-3AD203B41FA5}">
                      <a16:colId xmlns:a16="http://schemas.microsoft.com/office/drawing/2014/main" val="20001"/>
                    </a:ext>
                  </a:extLst>
                </a:gridCol>
              </a:tblGrid>
              <a:tr h="1938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3200" b="1" i="0" u="none" strike="noStrike" cap="none" normalizeH="0" baseline="0" dirty="0">
                          <a:ln>
                            <a:noFill/>
                          </a:ln>
                          <a:solidFill>
                            <a:schemeClr val="tx1"/>
                          </a:solidFill>
                          <a:effectLst/>
                          <a:latin typeface="Century Gothic" pitchFamily="34" charset="0"/>
                        </a:rPr>
                        <a:t>ki a koutou hoki,</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e te whānau,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kia īnoi mōku</a:t>
                      </a:r>
                      <a:br>
                        <a:rPr kumimoji="0" lang="pt-BR" sz="3200" b="1" i="0" u="none" strike="noStrike" cap="none" normalizeH="0" baseline="0" dirty="0">
                          <a:ln>
                            <a:noFill/>
                          </a:ln>
                          <a:solidFill>
                            <a:schemeClr val="tx1"/>
                          </a:solidFill>
                          <a:effectLst/>
                          <a:latin typeface="Century Gothic" pitchFamily="34" charset="0"/>
                        </a:rPr>
                      </a:br>
                      <a:r>
                        <a:rPr kumimoji="0" lang="pt-BR" sz="3200" b="1" i="0" u="none" strike="noStrike" cap="none" normalizeH="0" baseline="0" dirty="0">
                          <a:ln>
                            <a:noFill/>
                          </a:ln>
                          <a:solidFill>
                            <a:schemeClr val="tx1"/>
                          </a:solidFill>
                          <a:effectLst/>
                          <a:latin typeface="Century Gothic" pitchFamily="34" charset="0"/>
                        </a:rPr>
                        <a:t>ki te Ariki, ki to tātou Atua.</a:t>
                      </a:r>
                    </a:p>
                  </a:txBody>
                  <a:tcPr marL="18000" marR="18000" marT="18004" marB="1800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NZ" sz="2800" b="1" i="0" u="none" strike="noStrike" cap="none" normalizeH="0" baseline="0" dirty="0">
                          <a:ln>
                            <a:noFill/>
                          </a:ln>
                          <a:solidFill>
                            <a:schemeClr val="tx1"/>
                          </a:solidFill>
                          <a:effectLst/>
                          <a:latin typeface="Century Gothic" pitchFamily="34" charset="0"/>
                        </a:rPr>
                        <a:t>and you,</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my brothers and sisters, to pray for me</a:t>
                      </a:r>
                      <a:br>
                        <a:rPr kumimoji="0" lang="en-NZ" sz="2800" b="1" i="0" u="none" strike="noStrike" cap="none" normalizeH="0" baseline="0" dirty="0">
                          <a:ln>
                            <a:noFill/>
                          </a:ln>
                          <a:solidFill>
                            <a:schemeClr val="tx1"/>
                          </a:solidFill>
                          <a:effectLst/>
                          <a:latin typeface="Century Gothic" pitchFamily="34" charset="0"/>
                        </a:rPr>
                      </a:br>
                      <a:r>
                        <a:rPr kumimoji="0" lang="en-NZ" sz="2800" b="1" i="0" u="none" strike="noStrike" cap="none" normalizeH="0" baseline="0" dirty="0">
                          <a:ln>
                            <a:noFill/>
                          </a:ln>
                          <a:solidFill>
                            <a:schemeClr val="tx1"/>
                          </a:solidFill>
                          <a:effectLst/>
                          <a:latin typeface="Century Gothic" pitchFamily="34" charset="0"/>
                        </a:rPr>
                        <a:t>to the Lord our God.</a:t>
                      </a:r>
                    </a:p>
                  </a:txBody>
                  <a:tcPr marL="18000" marR="18000" marT="18004" marB="18004"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204" name="Rectangle 2"/>
          <p:cNvSpPr>
            <a:spLocks noChangeArrowheads="1"/>
          </p:cNvSpPr>
          <p:nvPr/>
        </p:nvSpPr>
        <p:spPr bwMode="auto">
          <a:xfrm>
            <a:off x="179512" y="332656"/>
            <a:ext cx="648072"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r>
              <a:rPr lang="en-NZ" sz="1600" b="1" dirty="0">
                <a:latin typeface="Arial" charset="0"/>
              </a:rPr>
              <a:t> </a:t>
            </a:r>
            <a:endParaRPr lang="en-GB" sz="2000" b="1" dirty="0">
              <a:latin typeface="Arial" charset="0"/>
            </a:endParaRPr>
          </a:p>
        </p:txBody>
      </p:sp>
      <p:sp>
        <p:nvSpPr>
          <p:cNvPr id="9" name="Title 8"/>
          <p:cNvSpPr>
            <a:spLocks noGrp="1"/>
          </p:cNvSpPr>
          <p:nvPr>
            <p:ph type="title" idx="4294967295"/>
          </p:nvPr>
        </p:nvSpPr>
        <p:spPr>
          <a:xfrm>
            <a:off x="16520" y="65832"/>
            <a:ext cx="8229600" cy="389061"/>
          </a:xfrm>
        </p:spPr>
        <p:txBody>
          <a:bodyPr/>
          <a:lstStyle/>
          <a:p>
            <a:pPr algn="l">
              <a:defRPr/>
            </a:pPr>
            <a:r>
              <a:rPr lang="en-NZ" sz="1600" kern="1200" dirty="0">
                <a:solidFill>
                  <a:schemeClr val="tx1"/>
                </a:solidFill>
                <a:ea typeface="+mn-ea"/>
                <a:cs typeface="+mn-cs"/>
              </a:rPr>
              <a:t>   </a:t>
            </a:r>
            <a:r>
              <a:rPr lang="en-NZ" sz="1600" kern="1200" dirty="0" err="1">
                <a:solidFill>
                  <a:schemeClr val="tx1"/>
                </a:solidFill>
                <a:ea typeface="+mn-ea"/>
                <a:cs typeface="+mn-cs"/>
              </a:rPr>
              <a:t>Ripenetatanga</a:t>
            </a:r>
            <a:r>
              <a:rPr lang="en-NZ" sz="1600" kern="1200" dirty="0">
                <a:solidFill>
                  <a:schemeClr val="tx1"/>
                </a:solidFill>
                <a:ea typeface="+mn-ea"/>
                <a:cs typeface="+mn-cs"/>
              </a:rPr>
              <a:t>                                                                Penitential Rite                     3/3                                                                                                         </a:t>
            </a:r>
            <a:endParaRPr lang="en-NZ" dirty="0">
              <a:solidFill>
                <a:schemeClr val="tx1"/>
              </a:solidFill>
            </a:endParaRPr>
          </a:p>
        </p:txBody>
      </p:sp>
      <p:graphicFrame>
        <p:nvGraphicFramePr>
          <p:cNvPr id="8" name="Group 45"/>
          <p:cNvGraphicFramePr>
            <a:graphicFrameLocks noGrp="1"/>
          </p:cNvGraphicFramePr>
          <p:nvPr>
            <p:extLst>
              <p:ext uri="{D42A27DB-BD31-4B8C-83A1-F6EECF244321}">
                <p14:modId xmlns:p14="http://schemas.microsoft.com/office/powerpoint/2010/main" val="1643359584"/>
              </p:ext>
            </p:extLst>
          </p:nvPr>
        </p:nvGraphicFramePr>
        <p:xfrm>
          <a:off x="323528" y="3140968"/>
          <a:ext cx="8642350" cy="2663952"/>
        </p:xfrm>
        <a:graphic>
          <a:graphicData uri="http://schemas.openxmlformats.org/drawingml/2006/table">
            <a:tbl>
              <a:tblPr/>
              <a:tblGrid>
                <a:gridCol w="5059338">
                  <a:extLst>
                    <a:ext uri="{9D8B030D-6E8A-4147-A177-3AD203B41FA5}">
                      <a16:colId xmlns:a16="http://schemas.microsoft.com/office/drawing/2014/main" val="20000"/>
                    </a:ext>
                  </a:extLst>
                </a:gridCol>
                <a:gridCol w="3583012">
                  <a:extLst>
                    <a:ext uri="{9D8B030D-6E8A-4147-A177-3AD203B41FA5}">
                      <a16:colId xmlns:a16="http://schemas.microsoft.com/office/drawing/2014/main" val="20001"/>
                    </a:ext>
                  </a:extLst>
                </a:gridCol>
              </a:tblGrid>
              <a:tr h="2506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charset="0"/>
                        </a:rPr>
                        <a:t>Pirihi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Kia tohungia rā tātou,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e te Atua kaha rawa,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800" b="0" i="0" u="none" strike="noStrike" cap="none" normalizeH="0" baseline="0" dirty="0">
                          <a:ln>
                            <a:noFill/>
                          </a:ln>
                          <a:solidFill>
                            <a:schemeClr val="tx1"/>
                          </a:solidFill>
                          <a:effectLst/>
                          <a:latin typeface="Arial" charset="0"/>
                        </a:rPr>
                        <a:t>kia whakakāhoretia ō tātou hara, ā, kia ārahina tātou, ki te oranga tonutanga.</a:t>
                      </a:r>
                      <a:endParaRPr kumimoji="0" lang="en-GB" sz="3200" b="0" i="0" u="none" strike="noStrike" cap="none" normalizeH="0" baseline="0" dirty="0">
                        <a:ln>
                          <a:noFill/>
                        </a:ln>
                        <a:solidFill>
                          <a:schemeClr val="tx1"/>
                        </a:solidFill>
                        <a:effectLst/>
                        <a:latin typeface="Arial" charset="0"/>
                      </a:endParaRPr>
                    </a:p>
                  </a:txBody>
                  <a:tcPr marL="0" marR="143999"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May almighty God have mercy on us, forgive us our sins and bring us to everlasting life.</a:t>
                      </a:r>
                      <a:endParaRPr kumimoji="0" lang="en-GB" sz="2800" b="0" i="0" u="none" strike="noStrike" cap="none" normalizeH="0" baseline="0" dirty="0">
                        <a:ln>
                          <a:noFill/>
                        </a:ln>
                        <a:solidFill>
                          <a:schemeClr val="tx1"/>
                        </a:solidFill>
                        <a:effectLst/>
                        <a:latin typeface="Arial" charset="0"/>
                      </a:endParaRPr>
                    </a:p>
                  </a:txBody>
                  <a:tcPr marL="0" marR="143999"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39"/>
          <p:cNvGraphicFramePr>
            <a:graphicFrameLocks noGrp="1"/>
          </p:cNvGraphicFramePr>
          <p:nvPr>
            <p:extLst>
              <p:ext uri="{D42A27DB-BD31-4B8C-83A1-F6EECF244321}">
                <p14:modId xmlns:p14="http://schemas.microsoft.com/office/powerpoint/2010/main" val="1244718740"/>
              </p:ext>
            </p:extLst>
          </p:nvPr>
        </p:nvGraphicFramePr>
        <p:xfrm>
          <a:off x="395536" y="5695602"/>
          <a:ext cx="8572500" cy="933450"/>
        </p:xfrm>
        <a:graphic>
          <a:graphicData uri="http://schemas.openxmlformats.org/drawingml/2006/table">
            <a:tbl>
              <a:tblPr/>
              <a:tblGrid>
                <a:gridCol w="5010076">
                  <a:extLst>
                    <a:ext uri="{9D8B030D-6E8A-4147-A177-3AD203B41FA5}">
                      <a16:colId xmlns:a16="http://schemas.microsoft.com/office/drawing/2014/main" val="20000"/>
                    </a:ext>
                  </a:extLst>
                </a:gridCol>
                <a:gridCol w="3562424">
                  <a:extLst>
                    <a:ext uri="{9D8B030D-6E8A-4147-A177-3AD203B41FA5}">
                      <a16:colId xmlns:a16="http://schemas.microsoft.com/office/drawing/2014/main" val="20001"/>
                    </a:ext>
                  </a:extLst>
                </a:gridCol>
              </a:tblGrid>
              <a:tr h="9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NZ" sz="1800" b="1" i="0" u="none" dirty="0" err="1">
                          <a:solidFill>
                            <a:schemeClr val="tx1"/>
                          </a:solidFill>
                          <a:latin typeface="Arial" charset="0"/>
                        </a:rPr>
                        <a:t>Iwi</a:t>
                      </a:r>
                      <a:r>
                        <a:rPr lang="en-NZ" sz="1800" b="1" i="0" u="none" dirty="0">
                          <a:solidFill>
                            <a:schemeClr val="tx1"/>
                          </a:solidFill>
                          <a:latin typeface="Arial"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3200" b="1" i="0" u="none" strike="noStrike" kern="1200" cap="none" spc="0" normalizeH="0" baseline="0" noProof="0" dirty="0">
                          <a:ln>
                            <a:noFill/>
                          </a:ln>
                          <a:solidFill>
                            <a:schemeClr val="tx1"/>
                          </a:solidFill>
                          <a:effectLst/>
                          <a:uLnTx/>
                          <a:uFillTx/>
                          <a:latin typeface="Arial" charset="0"/>
                          <a:ea typeface="+mn-ea"/>
                          <a:cs typeface="+mn-cs"/>
                        </a:rPr>
                        <a:t>Ā</a:t>
                      </a:r>
                      <a:r>
                        <a:rPr kumimoji="0" lang="pt-BR" sz="3200" b="1" i="0" u="none" strike="noStrike" kern="1200" cap="none" spc="0" normalizeH="0" baseline="0" noProof="0" dirty="0">
                          <a:ln>
                            <a:noFill/>
                          </a:ln>
                          <a:solidFill>
                            <a:schemeClr val="tx1"/>
                          </a:solidFill>
                          <a:effectLst/>
                          <a:uLnTx/>
                          <a:uFillTx/>
                          <a:latin typeface="Arial" charset="0"/>
                          <a:ea typeface="+mn-ea"/>
                          <a:cs typeface="+mn-cs"/>
                        </a:rPr>
                        <a:t>mene</a:t>
                      </a:r>
                      <a:endParaRPr kumimoji="0" lang="en-GB" sz="3200" b="1" i="0" u="none" strike="noStrike" kern="1200" cap="none" spc="0" normalizeH="0" baseline="0" noProof="0" dirty="0">
                        <a:ln>
                          <a:noFill/>
                        </a:ln>
                        <a:solidFill>
                          <a:schemeClr val="tx1"/>
                        </a:solidFill>
                        <a:effectLst/>
                        <a:uLnTx/>
                        <a:uFillTx/>
                        <a:latin typeface="Arial" charset="0"/>
                        <a:ea typeface="+mn-ea"/>
                        <a:cs typeface="+mn-cs"/>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05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05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dirty="0">
                          <a:ln>
                            <a:noFill/>
                          </a:ln>
                          <a:solidFill>
                            <a:schemeClr val="tx1"/>
                          </a:solidFill>
                          <a:effectLst/>
                          <a:latin typeface="Arial" charset="0"/>
                        </a:rPr>
                        <a:t>Amen.</a:t>
                      </a:r>
                      <a:endParaRPr kumimoji="0" lang="en-GB" sz="2400" b="1"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26" name="Picture 2" descr="C:\Documents and Settings\tlogan\Desktop\Bishop Charles C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83634"/>
            <a:ext cx="951036" cy="1345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7524750" y="0"/>
            <a:ext cx="1619250" cy="474663"/>
          </a:xfrm>
          <a:prstGeom prst="rect">
            <a:avLst/>
          </a:prstGeom>
          <a:noFill/>
          <a:ln w="9525">
            <a:noFill/>
            <a:miter lim="800000"/>
            <a:headEnd/>
            <a:tailEnd/>
          </a:ln>
        </p:spPr>
        <p:txBody>
          <a:bodyPr lIns="90000" tIns="46800" rIns="90000" bIns="46800"/>
          <a:lstStyle/>
          <a:p>
            <a:pPr marL="341313" indent="-341313" algn="ctr">
              <a:spcBef>
                <a:spcPct val="20000"/>
              </a:spcBef>
            </a:pPr>
            <a:endParaRPr lang="en-GB" sz="3300" b="1">
              <a:latin typeface="Arial" charset="0"/>
            </a:endParaRPr>
          </a:p>
        </p:txBody>
      </p:sp>
      <p:graphicFrame>
        <p:nvGraphicFramePr>
          <p:cNvPr id="910381" name="Group 45"/>
          <p:cNvGraphicFramePr>
            <a:graphicFrameLocks noGrp="1"/>
          </p:cNvGraphicFramePr>
          <p:nvPr>
            <p:extLst>
              <p:ext uri="{D42A27DB-BD31-4B8C-83A1-F6EECF244321}">
                <p14:modId xmlns:p14="http://schemas.microsoft.com/office/powerpoint/2010/main" val="646810496"/>
              </p:ext>
            </p:extLst>
          </p:nvPr>
        </p:nvGraphicFramePr>
        <p:xfrm>
          <a:off x="251520" y="716657"/>
          <a:ext cx="8892479" cy="480095"/>
        </p:xfrm>
        <a:graphic>
          <a:graphicData uri="http://schemas.openxmlformats.org/drawingml/2006/table">
            <a:tbl>
              <a:tblPr/>
              <a:tblGrid>
                <a:gridCol w="5688632">
                  <a:extLst>
                    <a:ext uri="{9D8B030D-6E8A-4147-A177-3AD203B41FA5}">
                      <a16:colId xmlns:a16="http://schemas.microsoft.com/office/drawing/2014/main" val="20000"/>
                    </a:ext>
                  </a:extLst>
                </a:gridCol>
                <a:gridCol w="3203847">
                  <a:extLst>
                    <a:ext uri="{9D8B030D-6E8A-4147-A177-3AD203B41FA5}">
                      <a16:colId xmlns:a16="http://schemas.microsoft.com/office/drawing/2014/main" val="20001"/>
                    </a:ext>
                  </a:extLst>
                </a:gridCol>
              </a:tblGrid>
              <a:tr h="480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E te Ariki, tohungia rā mātou.</a:t>
                      </a:r>
                      <a:endParaRPr kumimoji="0" lang="en-GB" sz="2400" b="0" i="0" u="none" strike="noStrike" cap="none" normalizeH="0" baseline="0" dirty="0">
                        <a:ln>
                          <a:noFill/>
                        </a:ln>
                        <a:solidFill>
                          <a:schemeClr val="tx1"/>
                        </a:solidFill>
                        <a:effectLst/>
                        <a:latin typeface="Arial" charset="0"/>
                      </a:endParaRPr>
                    </a:p>
                  </a:txBody>
                  <a:tcPr marL="18000" marR="18000" marT="18011" marB="1801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Lord have mercy.</a:t>
                      </a:r>
                      <a:endParaRPr kumimoji="0" lang="en-GB" sz="2400" b="0" i="0" u="none" strike="noStrike" cap="none" normalizeH="0" baseline="0" dirty="0">
                        <a:ln>
                          <a:noFill/>
                        </a:ln>
                        <a:solidFill>
                          <a:schemeClr val="tx1"/>
                        </a:solidFill>
                        <a:effectLst/>
                        <a:latin typeface="Arial" charset="0"/>
                      </a:endParaRPr>
                    </a:p>
                  </a:txBody>
                  <a:tcPr marL="18000" marR="18000" marT="18011" marB="1801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10375" name="Group 39"/>
          <p:cNvGraphicFramePr>
            <a:graphicFrameLocks noGrp="1"/>
          </p:cNvGraphicFramePr>
          <p:nvPr>
            <p:extLst>
              <p:ext uri="{D42A27DB-BD31-4B8C-83A1-F6EECF244321}">
                <p14:modId xmlns:p14="http://schemas.microsoft.com/office/powerpoint/2010/main" val="3463868217"/>
              </p:ext>
            </p:extLst>
          </p:nvPr>
        </p:nvGraphicFramePr>
        <p:xfrm>
          <a:off x="195883" y="3386584"/>
          <a:ext cx="8929117" cy="576064"/>
        </p:xfrm>
        <a:graphic>
          <a:graphicData uri="http://schemas.openxmlformats.org/drawingml/2006/table">
            <a:tbl>
              <a:tblPr/>
              <a:tblGrid>
                <a:gridCol w="5797277">
                  <a:extLst>
                    <a:ext uri="{9D8B030D-6E8A-4147-A177-3AD203B41FA5}">
                      <a16:colId xmlns:a16="http://schemas.microsoft.com/office/drawing/2014/main" val="20000"/>
                    </a:ext>
                  </a:extLst>
                </a:gridCol>
                <a:gridCol w="3131840">
                  <a:extLst>
                    <a:ext uri="{9D8B030D-6E8A-4147-A177-3AD203B41FA5}">
                      <a16:colId xmlns:a16="http://schemas.microsoft.com/office/drawing/2014/main" val="20001"/>
                    </a:ext>
                  </a:extLst>
                </a:gridCol>
              </a:tblGrid>
              <a:tr h="57606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1" i="0" u="none" strike="noStrike" cap="none" normalizeH="0" baseline="0" dirty="0">
                          <a:ln>
                            <a:noFill/>
                          </a:ln>
                          <a:solidFill>
                            <a:schemeClr val="tx1"/>
                          </a:solidFill>
                          <a:effectLst/>
                          <a:latin typeface="Arial" charset="0"/>
                        </a:rPr>
                        <a:t>E te Karaiti, tohungia rā mātou.</a:t>
                      </a:r>
                      <a:endParaRPr kumimoji="0" lang="pt-BR" sz="2400" b="1" i="0" u="none" strike="noStrike" cap="none" normalizeH="0" baseline="0" dirty="0">
                        <a:ln>
                          <a:noFill/>
                        </a:ln>
                        <a:solidFill>
                          <a:schemeClr val="tx1"/>
                        </a:solidFill>
                        <a:effectLst/>
                        <a:latin typeface="Arial" charset="0"/>
                      </a:endParaRPr>
                    </a:p>
                  </a:txBody>
                  <a:tcPr marL="0" marR="359998"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rPr>
                        <a:t>Christ have mercy.</a:t>
                      </a:r>
                    </a:p>
                  </a:txBody>
                  <a:tcPr marL="0" marR="359998"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45"/>
          <p:cNvGraphicFramePr>
            <a:graphicFrameLocks noGrp="1"/>
          </p:cNvGraphicFramePr>
          <p:nvPr>
            <p:extLst>
              <p:ext uri="{D42A27DB-BD31-4B8C-83A1-F6EECF244321}">
                <p14:modId xmlns:p14="http://schemas.microsoft.com/office/powerpoint/2010/main" val="3143624689"/>
              </p:ext>
            </p:extLst>
          </p:nvPr>
        </p:nvGraphicFramePr>
        <p:xfrm>
          <a:off x="204492" y="2420888"/>
          <a:ext cx="8712968" cy="451048"/>
        </p:xfrm>
        <a:graphic>
          <a:graphicData uri="http://schemas.openxmlformats.org/drawingml/2006/table">
            <a:tbl>
              <a:tblPr/>
              <a:tblGrid>
                <a:gridCol w="5832647">
                  <a:extLst>
                    <a:ext uri="{9D8B030D-6E8A-4147-A177-3AD203B41FA5}">
                      <a16:colId xmlns:a16="http://schemas.microsoft.com/office/drawing/2014/main" val="20000"/>
                    </a:ext>
                  </a:extLst>
                </a:gridCol>
                <a:gridCol w="2880321">
                  <a:extLst>
                    <a:ext uri="{9D8B030D-6E8A-4147-A177-3AD203B41FA5}">
                      <a16:colId xmlns:a16="http://schemas.microsoft.com/office/drawing/2014/main" val="20001"/>
                    </a:ext>
                  </a:extLst>
                </a:gridCol>
              </a:tblGrid>
              <a:tr h="4510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E te Karaiti, tohungia rā mātou.</a:t>
                      </a:r>
                      <a:endParaRPr kumimoji="0" lang="en-GB" sz="2400" b="0"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Christ have mercy.</a:t>
                      </a:r>
                      <a:endParaRPr kumimoji="0" lang="en-GB" sz="2400" b="0" i="0" u="none" strike="noStrike" cap="none" normalizeH="0" baseline="0" dirty="0">
                        <a:ln>
                          <a:noFill/>
                        </a:ln>
                        <a:solidFill>
                          <a:schemeClr val="tx1"/>
                        </a:solidFill>
                        <a:effectLst/>
                        <a:latin typeface="Arial" charset="0"/>
                      </a:endParaRP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Group 39"/>
          <p:cNvGraphicFramePr>
            <a:graphicFrameLocks noGrp="1"/>
          </p:cNvGraphicFramePr>
          <p:nvPr>
            <p:extLst>
              <p:ext uri="{D42A27DB-BD31-4B8C-83A1-F6EECF244321}">
                <p14:modId xmlns:p14="http://schemas.microsoft.com/office/powerpoint/2010/main" val="2673945688"/>
              </p:ext>
            </p:extLst>
          </p:nvPr>
        </p:nvGraphicFramePr>
        <p:xfrm>
          <a:off x="179387" y="1484784"/>
          <a:ext cx="9001125" cy="575841"/>
        </p:xfrm>
        <a:graphic>
          <a:graphicData uri="http://schemas.openxmlformats.org/drawingml/2006/table">
            <a:tbl>
              <a:tblPr/>
              <a:tblGrid>
                <a:gridCol w="5832773">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57584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1" i="0" u="none" strike="noStrike" cap="none" normalizeH="0" baseline="0" dirty="0">
                          <a:ln>
                            <a:noFill/>
                          </a:ln>
                          <a:solidFill>
                            <a:schemeClr val="tx1"/>
                          </a:solidFill>
                          <a:effectLst/>
                          <a:latin typeface="Arial" charset="0"/>
                        </a:rPr>
                        <a:t> E te Ariki, tohungia rā mātou.</a:t>
                      </a:r>
                      <a:endParaRPr kumimoji="0" lang="pt-BR" sz="2400" b="1"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rPr>
                        <a:t>Lord have mercy.</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5"/>
          <p:cNvGraphicFramePr>
            <a:graphicFrameLocks noGrp="1"/>
          </p:cNvGraphicFramePr>
          <p:nvPr>
            <p:extLst>
              <p:ext uri="{D42A27DB-BD31-4B8C-83A1-F6EECF244321}">
                <p14:modId xmlns:p14="http://schemas.microsoft.com/office/powerpoint/2010/main" val="766974903"/>
              </p:ext>
            </p:extLst>
          </p:nvPr>
        </p:nvGraphicFramePr>
        <p:xfrm>
          <a:off x="219945" y="4293096"/>
          <a:ext cx="8892479" cy="781684"/>
        </p:xfrm>
        <a:graphic>
          <a:graphicData uri="http://schemas.openxmlformats.org/drawingml/2006/table">
            <a:tbl>
              <a:tblPr/>
              <a:tblGrid>
                <a:gridCol w="5792215">
                  <a:extLst>
                    <a:ext uri="{9D8B030D-6E8A-4147-A177-3AD203B41FA5}">
                      <a16:colId xmlns:a16="http://schemas.microsoft.com/office/drawing/2014/main" val="20000"/>
                    </a:ext>
                  </a:extLst>
                </a:gridCol>
                <a:gridCol w="3100264">
                  <a:extLst>
                    <a:ext uri="{9D8B030D-6E8A-4147-A177-3AD203B41FA5}">
                      <a16:colId xmlns:a16="http://schemas.microsoft.com/office/drawing/2014/main" val="20001"/>
                    </a:ext>
                  </a:extLst>
                </a:gridCol>
              </a:tblGrid>
              <a:tr h="7816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E te Ariki, tohungia rā mātou.</a:t>
                      </a:r>
                      <a:endParaRPr kumimoji="0" lang="en-GB" sz="2400" b="0" i="0" u="none" strike="noStrike" cap="none" normalizeH="0" baseline="0" dirty="0">
                        <a:ln>
                          <a:noFill/>
                        </a:ln>
                        <a:solidFill>
                          <a:schemeClr val="tx1"/>
                        </a:solidFill>
                        <a:effectLst/>
                        <a:latin typeface="Arial" charset="0"/>
                      </a:endParaRPr>
                    </a:p>
                  </a:txBody>
                  <a:tcPr marL="18000" marR="18000" marT="17996" marB="17996"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Lord have mercy.</a:t>
                      </a:r>
                      <a:endParaRPr kumimoji="0" lang="en-GB" sz="2400" b="0" i="0" u="none" strike="noStrike" cap="none" normalizeH="0" baseline="0" dirty="0">
                        <a:ln>
                          <a:noFill/>
                        </a:ln>
                        <a:solidFill>
                          <a:schemeClr val="tx1"/>
                        </a:solidFill>
                        <a:effectLst/>
                        <a:latin typeface="Arial" charset="0"/>
                      </a:endParaRPr>
                    </a:p>
                  </a:txBody>
                  <a:tcPr marL="18000" marR="18000" marT="17996" marB="17996"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 name="Group 39"/>
          <p:cNvGraphicFramePr>
            <a:graphicFrameLocks noGrp="1"/>
          </p:cNvGraphicFramePr>
          <p:nvPr>
            <p:extLst>
              <p:ext uri="{D42A27DB-BD31-4B8C-83A1-F6EECF244321}">
                <p14:modId xmlns:p14="http://schemas.microsoft.com/office/powerpoint/2010/main" val="1346232075"/>
              </p:ext>
            </p:extLst>
          </p:nvPr>
        </p:nvGraphicFramePr>
        <p:xfrm>
          <a:off x="153716" y="5163567"/>
          <a:ext cx="8858250" cy="658168"/>
        </p:xfrm>
        <a:graphic>
          <a:graphicData uri="http://schemas.openxmlformats.org/drawingml/2006/table">
            <a:tbl>
              <a:tblPr/>
              <a:tblGrid>
                <a:gridCol w="5904656">
                  <a:extLst>
                    <a:ext uri="{9D8B030D-6E8A-4147-A177-3AD203B41FA5}">
                      <a16:colId xmlns:a16="http://schemas.microsoft.com/office/drawing/2014/main" val="20000"/>
                    </a:ext>
                  </a:extLst>
                </a:gridCol>
                <a:gridCol w="2953594">
                  <a:extLst>
                    <a:ext uri="{9D8B030D-6E8A-4147-A177-3AD203B41FA5}">
                      <a16:colId xmlns:a16="http://schemas.microsoft.com/office/drawing/2014/main" val="20001"/>
                    </a:ext>
                  </a:extLst>
                </a:gridCol>
              </a:tblGrid>
              <a:tr h="65816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fi-FI" sz="2400" b="1" i="0" u="none" strike="noStrike" cap="none" normalizeH="0" baseline="0" dirty="0">
                          <a:ln>
                            <a:noFill/>
                          </a:ln>
                          <a:solidFill>
                            <a:schemeClr val="tx1"/>
                          </a:solidFill>
                          <a:effectLst/>
                          <a:latin typeface="Arial" charset="0"/>
                        </a:rPr>
                        <a:t>  E te Ariki, tohungia rā mātou.</a:t>
                      </a:r>
                      <a:endParaRPr kumimoji="0" lang="pt-BR" sz="2400" b="1" i="0" u="none" strike="noStrike" cap="none" normalizeH="0" baseline="0" dirty="0">
                        <a:ln>
                          <a:noFill/>
                        </a:ln>
                        <a:solidFill>
                          <a:schemeClr val="tx1"/>
                        </a:solidFill>
                        <a:effectLst/>
                        <a:latin typeface="Arial" charset="0"/>
                      </a:endParaRPr>
                    </a:p>
                  </a:txBody>
                  <a:tcPr marL="0" marR="0" marT="0" marB="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dirty="0">
                          <a:ln>
                            <a:noFill/>
                          </a:ln>
                          <a:solidFill>
                            <a:schemeClr val="tx1"/>
                          </a:solidFill>
                          <a:effectLst/>
                          <a:latin typeface="Arial" charset="0"/>
                        </a:rPr>
                        <a:t>Lord have mercy.</a:t>
                      </a:r>
                    </a:p>
                  </a:txBody>
                  <a:tcPr marL="0" marR="0" marT="0" marB="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Title 10"/>
          <p:cNvSpPr>
            <a:spLocks noGrp="1"/>
          </p:cNvSpPr>
          <p:nvPr>
            <p:ph type="title" idx="4294967295"/>
          </p:nvPr>
        </p:nvSpPr>
        <p:spPr>
          <a:xfrm>
            <a:off x="0" y="44624"/>
            <a:ext cx="8229600" cy="274638"/>
          </a:xfrm>
        </p:spPr>
        <p:txBody>
          <a:bodyPr/>
          <a:lstStyle/>
          <a:p>
            <a:pPr algn="l">
              <a:defRPr/>
            </a:pPr>
            <a:r>
              <a:rPr lang="en-NZ" sz="1600" kern="1200" dirty="0">
                <a:solidFill>
                  <a:schemeClr val="tx1"/>
                </a:solidFill>
                <a:ea typeface="+mn-ea"/>
                <a:cs typeface="+mn-cs"/>
              </a:rPr>
              <a:t>  </a:t>
            </a:r>
            <a:r>
              <a:rPr lang="en-NZ" sz="1600" kern="1200" dirty="0" err="1">
                <a:solidFill>
                  <a:schemeClr val="tx1"/>
                </a:solidFill>
                <a:ea typeface="+mn-ea"/>
                <a:cs typeface="+mn-cs"/>
              </a:rPr>
              <a:t>Rīpenetātanga</a:t>
            </a:r>
            <a:r>
              <a:rPr lang="en-NZ" sz="1600" kern="1200" dirty="0">
                <a:solidFill>
                  <a:schemeClr val="tx1"/>
                </a:solidFill>
                <a:ea typeface="+mn-ea"/>
                <a:cs typeface="+mn-cs"/>
              </a:rPr>
              <a:t>                                                                              Penitential Rite                                                                  </a:t>
            </a:r>
            <a:endParaRPr lang="en-NZ" dirty="0">
              <a:solidFill>
                <a:schemeClr val="tx1"/>
              </a:solidFill>
            </a:endParaRPr>
          </a:p>
        </p:txBody>
      </p:sp>
      <p:sp>
        <p:nvSpPr>
          <p:cNvPr id="14" name="Rectangle 2"/>
          <p:cNvSpPr>
            <a:spLocks noChangeArrowheads="1"/>
          </p:cNvSpPr>
          <p:nvPr/>
        </p:nvSpPr>
        <p:spPr bwMode="auto">
          <a:xfrm>
            <a:off x="170608" y="468735"/>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Pirihi</a:t>
            </a:r>
            <a:endParaRPr lang="en-GB" sz="2000" b="1" dirty="0">
              <a:latin typeface="Arial" charset="0"/>
            </a:endParaRPr>
          </a:p>
        </p:txBody>
      </p:sp>
      <p:sp>
        <p:nvSpPr>
          <p:cNvPr id="15" name="Rectangle 2"/>
          <p:cNvSpPr>
            <a:spLocks noChangeArrowheads="1"/>
          </p:cNvSpPr>
          <p:nvPr/>
        </p:nvSpPr>
        <p:spPr bwMode="auto">
          <a:xfrm>
            <a:off x="153716" y="1202233"/>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16" name="Rectangle 2"/>
          <p:cNvSpPr>
            <a:spLocks noChangeArrowheads="1"/>
          </p:cNvSpPr>
          <p:nvPr/>
        </p:nvSpPr>
        <p:spPr bwMode="auto">
          <a:xfrm>
            <a:off x="170608" y="1903958"/>
            <a:ext cx="800992" cy="346075"/>
          </a:xfrm>
          <a:prstGeom prst="rect">
            <a:avLst/>
          </a:prstGeom>
          <a:noFill/>
          <a:ln w="9525">
            <a:noFill/>
            <a:miter lim="800000"/>
            <a:headEnd/>
            <a:tailEnd/>
          </a:ln>
        </p:spPr>
        <p:txBody>
          <a:bodyPr lIns="90000" tIns="46800" rIns="90000" bIns="46800" anchor="ctr"/>
          <a:lstStyle/>
          <a:p>
            <a:r>
              <a:rPr lang="en-NZ" sz="1600" b="1" dirty="0" err="1">
                <a:latin typeface="Arial" charset="0"/>
              </a:rPr>
              <a:t>Pirihi</a:t>
            </a:r>
            <a:endParaRPr lang="en-GB" sz="2000" b="1" dirty="0">
              <a:latin typeface="Arial" charset="0"/>
            </a:endParaRPr>
          </a:p>
        </p:txBody>
      </p:sp>
      <p:sp>
        <p:nvSpPr>
          <p:cNvPr id="17" name="Rectangle 2"/>
          <p:cNvSpPr>
            <a:spLocks noChangeArrowheads="1"/>
          </p:cNvSpPr>
          <p:nvPr/>
        </p:nvSpPr>
        <p:spPr bwMode="auto">
          <a:xfrm>
            <a:off x="153716" y="3040509"/>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18" name="Rectangle 2"/>
          <p:cNvSpPr>
            <a:spLocks noChangeArrowheads="1"/>
          </p:cNvSpPr>
          <p:nvPr/>
        </p:nvSpPr>
        <p:spPr bwMode="auto">
          <a:xfrm>
            <a:off x="176760" y="4736504"/>
            <a:ext cx="794840" cy="346075"/>
          </a:xfrm>
          <a:prstGeom prst="rect">
            <a:avLst/>
          </a:prstGeom>
          <a:noFill/>
          <a:ln w="9525">
            <a:noFill/>
            <a:miter lim="800000"/>
            <a:headEnd/>
            <a:tailEnd/>
          </a:ln>
        </p:spPr>
        <p:txBody>
          <a:bodyPr lIns="90000" tIns="46800" rIns="90000" bIns="46800" anchor="ctr"/>
          <a:lstStyle/>
          <a:p>
            <a:r>
              <a:rPr lang="en-NZ" sz="1600" b="1" dirty="0" err="1">
                <a:latin typeface="Arial" charset="0"/>
              </a:rPr>
              <a:t>Iwi</a:t>
            </a:r>
            <a:endParaRPr lang="en-GB" sz="2000" b="1" dirty="0">
              <a:latin typeface="Arial" charset="0"/>
            </a:endParaRPr>
          </a:p>
        </p:txBody>
      </p:sp>
      <p:sp>
        <p:nvSpPr>
          <p:cNvPr id="19" name="Rectangle 2"/>
          <p:cNvSpPr>
            <a:spLocks noChangeArrowheads="1"/>
          </p:cNvSpPr>
          <p:nvPr/>
        </p:nvSpPr>
        <p:spPr bwMode="auto">
          <a:xfrm>
            <a:off x="153716" y="3801070"/>
            <a:ext cx="2771800" cy="346075"/>
          </a:xfrm>
          <a:prstGeom prst="rect">
            <a:avLst/>
          </a:prstGeom>
          <a:noFill/>
          <a:ln w="9525">
            <a:noFill/>
            <a:miter lim="800000"/>
            <a:headEnd/>
            <a:tailEnd/>
          </a:ln>
        </p:spPr>
        <p:txBody>
          <a:bodyPr lIns="90000" tIns="46800" rIns="90000" bIns="46800" anchor="ctr"/>
          <a:lstStyle/>
          <a:p>
            <a:r>
              <a:rPr lang="en-NZ" sz="1600" b="1" dirty="0" err="1">
                <a:latin typeface="Arial" charset="0"/>
              </a:rPr>
              <a:t>Pirihi</a:t>
            </a:r>
            <a:endParaRPr lang="en-GB" sz="2000" b="1"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094" y="5492651"/>
            <a:ext cx="95091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St Pats Slides">
  <a:themeElements>
    <a:clrScheme name="St Pats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 Pats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 Pats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 Pats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 Pats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 Pats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 Pats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 Pats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 Pats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 Pats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 Pats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 Pats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 Pats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 Pats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 Pats Slides</Template>
  <TotalTime>66297</TotalTime>
  <Words>3634</Words>
  <Application>Microsoft Macintosh PowerPoint</Application>
  <PresentationFormat>On-screen Show (4:3)</PresentationFormat>
  <Paragraphs>624</Paragraphs>
  <Slides>55</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Century Gothic</vt:lpstr>
      <vt:lpstr>Wingdings</vt:lpstr>
      <vt:lpstr>Wingdings 2</vt:lpstr>
      <vt:lpstr>St Pats Slides</vt:lpstr>
      <vt:lpstr>PowerPoint Presentation</vt:lpstr>
      <vt:lpstr>PowerPoint Presentation</vt:lpstr>
      <vt:lpstr>PowerPoint Presentation</vt:lpstr>
      <vt:lpstr>PowerPoint Presentation</vt:lpstr>
      <vt:lpstr>Mihi  1.                                                                                               Greeting  1.    </vt:lpstr>
      <vt:lpstr>Penitential  Rite                                                                                                                                                 1/3</vt:lpstr>
      <vt:lpstr>Penitential Rite                                                                                                               2/3</vt:lpstr>
      <vt:lpstr>   Ripenetatanga                                                                Penitential Rite                     3/3                                                                                                         </vt:lpstr>
      <vt:lpstr>  Rīpenetātanga                                                                              Penitential Rite                                                                  </vt:lpstr>
      <vt:lpstr> Korōria                                                                                                    Gloria   1/3  </vt:lpstr>
      <vt:lpstr>PowerPoint Presentation</vt:lpstr>
      <vt:lpstr>Korōria                                                                                              Gloria  3/3</vt:lpstr>
      <vt:lpstr>Karakia Tīmatanga                                             Opening Prayer</vt:lpstr>
      <vt:lpstr>PowerPoint Presentation</vt:lpstr>
      <vt:lpstr>PowerPoint Presentation</vt:lpstr>
      <vt:lpstr>Responsorial Psalm    </vt:lpstr>
      <vt:lpstr>PowerPoint Presentation</vt:lpstr>
      <vt:lpstr>PowerPoint Presentation</vt:lpstr>
      <vt:lpstr>PowerPoint Presentation</vt:lpstr>
      <vt:lpstr>  Te Whakapono o ngā Āpōtoro                                                     The Apostles Creed    1/4   </vt:lpstr>
      <vt:lpstr>Te Whakapono o ngā Āpōtoro                                            The Apostles Creed  2/4</vt:lpstr>
      <vt:lpstr>Te Whakapono o ngā Āpōtoro                                            The Apostles Creed 3/4</vt:lpstr>
      <vt:lpstr>Te Whakapono ngā Āpōtoro                                                             Profession of the Faith 4/4</vt:lpstr>
      <vt:lpstr>Ngā Īnoinga o te Iwi Whakapono                                                 Prayers of the Faithful</vt:lpstr>
      <vt:lpstr>            Preparation of the Gifts</vt:lpstr>
      <vt:lpstr>PowerPoint Presentation</vt:lpstr>
      <vt:lpstr>PowerPoint Presentation</vt:lpstr>
      <vt:lpstr>PowerPoint Presentation</vt:lpstr>
      <vt:lpstr>PowerPoint Presentation</vt:lpstr>
      <vt:lpstr>The Preface</vt:lpstr>
      <vt:lpstr>    He Tapu,  He Tapu                            Holy, Holy</vt:lpstr>
      <vt:lpstr>Eucharistic Prayer  2  </vt:lpstr>
      <vt:lpstr>The Eucharistic Acclamation   1.                 </vt:lpstr>
      <vt:lpstr>Eucharistic Prayer 2 continues…   </vt:lpstr>
      <vt:lpstr>Doxology  -  THE GREAT AMEN</vt:lpstr>
      <vt:lpstr>Te Īnoinga a te Ariki                                                     The Lords Prayer </vt:lpstr>
      <vt:lpstr>Te Īnoi a te Ariki                                                                The Lord’s Prayer  1/2</vt:lpstr>
      <vt:lpstr>PowerPoint Presentation</vt:lpstr>
      <vt:lpstr>PowerPoint Presentation</vt:lpstr>
      <vt:lpstr>PowerPoint Presentation</vt:lpstr>
      <vt:lpstr>PowerPoint Presentation</vt:lpstr>
      <vt:lpstr>PowerPoint Presentation</vt:lpstr>
      <vt:lpstr>E te Reme a te Atua                                          Lamb of God 1/2</vt:lpstr>
      <vt:lpstr>E te Reme a te Atua                                             Lamb of God  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Eucharistic Acclamation   2. </vt:lpstr>
      <vt:lpstr>The Eucharistic Acclamation   3. </vt:lpstr>
      <vt:lpstr>PowerPoint Presentation</vt:lpstr>
      <vt:lpstr>PowerPoint Presentation</vt:lpstr>
    </vt:vector>
  </TitlesOfParts>
  <Company>G.S. Electrical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Master File</dc:title>
  <dc:creator>Bill Borkin</dc:creator>
  <cp:lastModifiedBy>Catherine Gibbs</cp:lastModifiedBy>
  <cp:revision>1661</cp:revision>
  <cp:lastPrinted>2012-05-14T01:58:21Z</cp:lastPrinted>
  <dcterms:created xsi:type="dcterms:W3CDTF">2007-11-19T06:48:49Z</dcterms:created>
  <dcterms:modified xsi:type="dcterms:W3CDTF">2021-09-06T03:04:09Z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TC102443871033</vt:lpwstr>
  </property>
</Properties>
</file>